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67" r:id="rId3"/>
    <p:sldMasterId id="2147483686" r:id="rId4"/>
    <p:sldMasterId id="2147483705" r:id="rId5"/>
    <p:sldMasterId id="2147483724" r:id="rId6"/>
  </p:sldMasterIdLst>
  <p:notesMasterIdLst>
    <p:notesMasterId r:id="rId8"/>
  </p:notesMasterIdLst>
  <p:handoutMasterIdLst>
    <p:handoutMasterId r:id="rId28"/>
  </p:handoutMasterIdLst>
  <p:sldIdLst>
    <p:sldId id="624" r:id="rId7"/>
    <p:sldId id="625" r:id="rId9"/>
    <p:sldId id="626" r:id="rId10"/>
    <p:sldId id="643" r:id="rId11"/>
    <p:sldId id="627" r:id="rId12"/>
    <p:sldId id="628" r:id="rId13"/>
    <p:sldId id="629" r:id="rId14"/>
    <p:sldId id="631" r:id="rId15"/>
    <p:sldId id="632" r:id="rId16"/>
    <p:sldId id="647" r:id="rId17"/>
    <p:sldId id="645" r:id="rId18"/>
    <p:sldId id="646" r:id="rId19"/>
    <p:sldId id="633" r:id="rId20"/>
    <p:sldId id="634" r:id="rId21"/>
    <p:sldId id="635" r:id="rId22"/>
    <p:sldId id="640" r:id="rId23"/>
    <p:sldId id="641" r:id="rId24"/>
    <p:sldId id="636" r:id="rId25"/>
    <p:sldId id="637" r:id="rId26"/>
    <p:sldId id="638" r:id="rId27"/>
  </p:sldIdLst>
  <p:sldSz cx="12192000" cy="6858000"/>
  <p:notesSz cx="6858000" cy="9144000"/>
  <p:embeddedFontLst>
    <p:embeddedFont>
      <p:font typeface="汉仪雅酷黑简" panose="00020600040101010101" charset="-122"/>
      <p:regular r:id="rId33"/>
    </p:embeddedFont>
    <p:embeddedFont>
      <p:font typeface="汉仪中黑简" panose="02010600000101010101" charset="-122"/>
      <p:regular r:id="rId34"/>
    </p:embeddedFont>
    <p:embeddedFont>
      <p:font typeface="等线" panose="02010600030101010101" charset="-122"/>
      <p:regular r:id="rId35"/>
    </p:embeddedFont>
    <p:embeddedFont>
      <p:font typeface="等线 Light" panose="02010600030101010101" charset="-122"/>
      <p:regular r:id="rId36"/>
    </p:embeddedFont>
    <p:embeddedFont>
      <p:font typeface="Calibri" panose="020F0502020204030204" charset="0"/>
      <p:regular r:id="rId37"/>
      <p:bold r:id="rId38"/>
      <p:italic r:id="rId39"/>
      <p:boldItalic r:id="rId40"/>
    </p:embeddedFont>
  </p:embeddedFontLst>
  <p:custDataLst>
    <p:tags r:id="rId4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刘思蜀" initials="刘思蜀" lastIdx="1" clrIdx="0"/>
  <p:cmAuthor id="2" name="作者" initials="A" lastIdx="0" clrIdx="1"/>
  <p:cmAuthor id="3" name="Lenovo" initials="L" lastIdx="1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497F"/>
    <a:srgbClr val="0F4C83"/>
    <a:srgbClr val="F5F5F0"/>
    <a:srgbClr val="E3E3E1"/>
    <a:srgbClr val="F2F2F2"/>
    <a:srgbClr val="6096E6"/>
    <a:srgbClr val="58A8EC"/>
    <a:srgbClr val="DEE4E5"/>
    <a:srgbClr val="0B385F"/>
    <a:srgbClr val="4C76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778" autoAdjust="0"/>
    <p:restoredTop sz="94660"/>
  </p:normalViewPr>
  <p:slideViewPr>
    <p:cSldViewPr snapToGrid="0">
      <p:cViewPr varScale="1">
        <p:scale>
          <a:sx n="86" d="100"/>
          <a:sy n="86" d="100"/>
        </p:scale>
        <p:origin x="614" y="62"/>
      </p:cViewPr>
      <p:guideLst>
        <p:guide orient="horz" pos="2262"/>
        <p:guide pos="3741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2.xml"/><Relationship Id="rId8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6" Type="http://schemas.openxmlformats.org/officeDocument/2006/relationships/slideMaster" Target="slideMasters/slideMaster5.xml"/><Relationship Id="rId5" Type="http://schemas.openxmlformats.org/officeDocument/2006/relationships/slideMaster" Target="slideMasters/slideMaster4.xml"/><Relationship Id="rId41" Type="http://schemas.openxmlformats.org/officeDocument/2006/relationships/tags" Target="tags/tag201.xml"/><Relationship Id="rId40" Type="http://schemas.openxmlformats.org/officeDocument/2006/relationships/font" Target="fonts/font8.fntdata"/><Relationship Id="rId4" Type="http://schemas.openxmlformats.org/officeDocument/2006/relationships/slideMaster" Target="slideMasters/slideMaster3.xml"/><Relationship Id="rId39" Type="http://schemas.openxmlformats.org/officeDocument/2006/relationships/font" Target="fonts/font7.fntdata"/><Relationship Id="rId38" Type="http://schemas.openxmlformats.org/officeDocument/2006/relationships/font" Target="fonts/font6.fntdata"/><Relationship Id="rId37" Type="http://schemas.openxmlformats.org/officeDocument/2006/relationships/font" Target="fonts/font5.fntdata"/><Relationship Id="rId36" Type="http://schemas.openxmlformats.org/officeDocument/2006/relationships/font" Target="fonts/font4.fntdata"/><Relationship Id="rId35" Type="http://schemas.openxmlformats.org/officeDocument/2006/relationships/font" Target="fonts/font3.fntdata"/><Relationship Id="rId34" Type="http://schemas.openxmlformats.org/officeDocument/2006/relationships/font" Target="fonts/font2.fntdata"/><Relationship Id="rId33" Type="http://schemas.openxmlformats.org/officeDocument/2006/relationships/font" Target="fonts/font1.fntdata"/><Relationship Id="rId32" Type="http://schemas.openxmlformats.org/officeDocument/2006/relationships/commentAuthors" Target="commentAuthors.xml"/><Relationship Id="rId31" Type="http://schemas.openxmlformats.org/officeDocument/2006/relationships/tableStyles" Target="tableStyles.xml"/><Relationship Id="rId30" Type="http://schemas.openxmlformats.org/officeDocument/2006/relationships/viewProps" Target="viewProps.xml"/><Relationship Id="rId3" Type="http://schemas.openxmlformats.org/officeDocument/2006/relationships/slideMaster" Target="slideMasters/slideMaster2.xml"/><Relationship Id="rId29" Type="http://schemas.openxmlformats.org/officeDocument/2006/relationships/presProps" Target="presProps.xml"/><Relationship Id="rId28" Type="http://schemas.openxmlformats.org/officeDocument/2006/relationships/handoutMaster" Target="handoutMasters/handoutMaster1.xml"/><Relationship Id="rId27" Type="http://schemas.openxmlformats.org/officeDocument/2006/relationships/slide" Target="slides/slide20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0" Type="http://schemas.openxmlformats.org/officeDocument/2006/relationships/slide" Target="slides/slide13.xml"/><Relationship Id="rId2" Type="http://schemas.openxmlformats.org/officeDocument/2006/relationships/theme" Target="theme/theme1.xml"/><Relationship Id="rId19" Type="http://schemas.openxmlformats.org/officeDocument/2006/relationships/slide" Target="slides/slide12.xml"/><Relationship Id="rId18" Type="http://schemas.openxmlformats.org/officeDocument/2006/relationships/slide" Target="slides/slide11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" Type="http://schemas.openxmlformats.org/officeDocument/2006/relationships/slideMaster" Target="slideMasters/slideMaster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3" dt="2022-10-20T23:10:28.895" idx="1">
    <p:pos x="10" y="10"/>
    <p:text/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3" dt="2022-10-20T23:10:28.895" idx="1">
    <p:pos x="10" y="10"/>
    <p:text/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D62F03-8779-4CA7-AFEB-F09C5FF0921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D62F03-8779-4CA7-AFEB-F09C5FF0921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D62F03-8779-4CA7-AFEB-F09C5FF0921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D62F03-8779-4CA7-AFEB-F09C5FF0921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D62F03-8779-4CA7-AFEB-F09C5FF0921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D62F03-8779-4CA7-AFEB-F09C5FF0921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D62F03-8779-4CA7-AFEB-F09C5FF0921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D62F03-8779-4CA7-AFEB-F09C5FF0921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D62F03-8779-4CA7-AFEB-F09C5FF0921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7" Type="http://schemas.openxmlformats.org/officeDocument/2006/relationships/tags" Target="../tags/tag6.xml"/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5" Type="http://schemas.openxmlformats.org/officeDocument/2006/relationships/tags" Target="../tags/tag10.xml"/><Relationship Id="rId4" Type="http://schemas.openxmlformats.org/officeDocument/2006/relationships/tags" Target="../tags/tag9.xml"/><Relationship Id="rId3" Type="http://schemas.openxmlformats.org/officeDocument/2006/relationships/tags" Target="../tags/tag8.xml"/><Relationship Id="rId2" Type="http://schemas.openxmlformats.org/officeDocument/2006/relationships/tags" Target="../tags/tag7.xm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6" Type="http://schemas.openxmlformats.org/officeDocument/2006/relationships/tags" Target="../tags/tag30.xml"/><Relationship Id="rId5" Type="http://schemas.openxmlformats.org/officeDocument/2006/relationships/tags" Target="../tags/tag29.xml"/><Relationship Id="rId4" Type="http://schemas.openxmlformats.org/officeDocument/2006/relationships/tags" Target="../tags/tag28.xml"/><Relationship Id="rId3" Type="http://schemas.openxmlformats.org/officeDocument/2006/relationships/tags" Target="../tags/tag27.xml"/><Relationship Id="rId2" Type="http://schemas.openxmlformats.org/officeDocument/2006/relationships/tags" Target="../tags/tag26.xml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7" Type="http://schemas.openxmlformats.org/officeDocument/2006/relationships/tags" Target="../tags/tag36.xml"/><Relationship Id="rId6" Type="http://schemas.openxmlformats.org/officeDocument/2006/relationships/tags" Target="../tags/tag35.xml"/><Relationship Id="rId5" Type="http://schemas.openxmlformats.org/officeDocument/2006/relationships/tags" Target="../tags/tag34.xml"/><Relationship Id="rId4" Type="http://schemas.openxmlformats.org/officeDocument/2006/relationships/tags" Target="../tags/tag33.xml"/><Relationship Id="rId3" Type="http://schemas.openxmlformats.org/officeDocument/2006/relationships/tags" Target="../tags/tag32.xml"/><Relationship Id="rId2" Type="http://schemas.openxmlformats.org/officeDocument/2006/relationships/tags" Target="../tags/tag31.xml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6" Type="http://schemas.openxmlformats.org/officeDocument/2006/relationships/tags" Target="../tags/tag45.xml"/><Relationship Id="rId5" Type="http://schemas.openxmlformats.org/officeDocument/2006/relationships/tags" Target="../tags/tag44.xml"/><Relationship Id="rId4" Type="http://schemas.openxmlformats.org/officeDocument/2006/relationships/tags" Target="../tags/tag43.xml"/><Relationship Id="rId3" Type="http://schemas.openxmlformats.org/officeDocument/2006/relationships/tags" Target="../tags/tag42.xml"/><Relationship Id="rId2" Type="http://schemas.openxmlformats.org/officeDocument/2006/relationships/tags" Target="../tags/tag41.xml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7" Type="http://schemas.openxmlformats.org/officeDocument/2006/relationships/tags" Target="../tags/tag51.xml"/><Relationship Id="rId6" Type="http://schemas.openxmlformats.org/officeDocument/2006/relationships/tags" Target="../tags/tag50.xml"/><Relationship Id="rId5" Type="http://schemas.openxmlformats.org/officeDocument/2006/relationships/tags" Target="../tags/tag49.xml"/><Relationship Id="rId4" Type="http://schemas.openxmlformats.org/officeDocument/2006/relationships/tags" Target="../tags/tag48.xml"/><Relationship Id="rId3" Type="http://schemas.openxmlformats.org/officeDocument/2006/relationships/tags" Target="../tags/tag47.xml"/><Relationship Id="rId2" Type="http://schemas.openxmlformats.org/officeDocument/2006/relationships/tags" Target="../tags/tag46.xml"/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6" Type="http://schemas.openxmlformats.org/officeDocument/2006/relationships/tags" Target="../tags/tag60.xml"/><Relationship Id="rId5" Type="http://schemas.openxmlformats.org/officeDocument/2006/relationships/tags" Target="../tags/tag59.xml"/><Relationship Id="rId4" Type="http://schemas.openxmlformats.org/officeDocument/2006/relationships/tags" Target="../tags/tag58.xml"/><Relationship Id="rId3" Type="http://schemas.openxmlformats.org/officeDocument/2006/relationships/tags" Target="../tags/tag57.xml"/><Relationship Id="rId2" Type="http://schemas.openxmlformats.org/officeDocument/2006/relationships/tags" Target="../tags/tag56.xml"/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7" Type="http://schemas.openxmlformats.org/officeDocument/2006/relationships/tags" Target="../tags/tag66.xml"/><Relationship Id="rId6" Type="http://schemas.openxmlformats.org/officeDocument/2006/relationships/tags" Target="../tags/tag65.xml"/><Relationship Id="rId5" Type="http://schemas.openxmlformats.org/officeDocument/2006/relationships/tags" Target="../tags/tag64.xml"/><Relationship Id="rId4" Type="http://schemas.openxmlformats.org/officeDocument/2006/relationships/tags" Target="../tags/tag63.xml"/><Relationship Id="rId3" Type="http://schemas.openxmlformats.org/officeDocument/2006/relationships/tags" Target="../tags/tag62.xml"/><Relationship Id="rId2" Type="http://schemas.openxmlformats.org/officeDocument/2006/relationships/tags" Target="../tags/tag61.xml"/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5" Type="http://schemas.openxmlformats.org/officeDocument/2006/relationships/tags" Target="../tags/tag70.xml"/><Relationship Id="rId4" Type="http://schemas.openxmlformats.org/officeDocument/2006/relationships/tags" Target="../tags/tag69.xml"/><Relationship Id="rId3" Type="http://schemas.openxmlformats.org/officeDocument/2006/relationships/tags" Target="../tags/tag68.xml"/><Relationship Id="rId2" Type="http://schemas.openxmlformats.org/officeDocument/2006/relationships/tags" Target="../tags/tag67.xml"/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6" Type="http://schemas.openxmlformats.org/officeDocument/2006/relationships/tags" Target="../tags/tag75.xml"/><Relationship Id="rId5" Type="http://schemas.openxmlformats.org/officeDocument/2006/relationships/tags" Target="../tags/tag74.xml"/><Relationship Id="rId4" Type="http://schemas.openxmlformats.org/officeDocument/2006/relationships/tags" Target="../tags/tag73.xml"/><Relationship Id="rId3" Type="http://schemas.openxmlformats.org/officeDocument/2006/relationships/tags" Target="../tags/tag72.xml"/><Relationship Id="rId2" Type="http://schemas.openxmlformats.org/officeDocument/2006/relationships/tags" Target="../tags/tag71.xml"/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9" Type="http://schemas.openxmlformats.org/officeDocument/2006/relationships/theme" Target="../theme/theme1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7.xml"/><Relationship Id="rId8" Type="http://schemas.openxmlformats.org/officeDocument/2006/relationships/slideLayout" Target="../slideLayouts/slideLayout26.xml"/><Relationship Id="rId7" Type="http://schemas.openxmlformats.org/officeDocument/2006/relationships/slideLayout" Target="../slideLayouts/slideLayout25.xml"/><Relationship Id="rId6" Type="http://schemas.openxmlformats.org/officeDocument/2006/relationships/slideLayout" Target="../slideLayouts/slideLayout24.xml"/><Relationship Id="rId5" Type="http://schemas.openxmlformats.org/officeDocument/2006/relationships/slideLayout" Target="../slideLayouts/slideLayout23.xml"/><Relationship Id="rId4" Type="http://schemas.openxmlformats.org/officeDocument/2006/relationships/slideLayout" Target="../slideLayouts/slideLayout22.xml"/><Relationship Id="rId3" Type="http://schemas.openxmlformats.org/officeDocument/2006/relationships/slideLayout" Target="../slideLayouts/slideLayout21.xml"/><Relationship Id="rId2" Type="http://schemas.openxmlformats.org/officeDocument/2006/relationships/slideLayout" Target="../slideLayouts/slideLayout20.xml"/><Relationship Id="rId19" Type="http://schemas.openxmlformats.org/officeDocument/2006/relationships/theme" Target="../theme/theme2.xml"/><Relationship Id="rId18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35.xml"/><Relationship Id="rId16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28.xml"/><Relationship Id="rId1" Type="http://schemas.openxmlformats.org/officeDocument/2006/relationships/slideLayout" Target="../slideLayouts/slideLayout19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5.xml"/><Relationship Id="rId8" Type="http://schemas.openxmlformats.org/officeDocument/2006/relationships/slideLayout" Target="../slideLayouts/slideLayout44.xml"/><Relationship Id="rId7" Type="http://schemas.openxmlformats.org/officeDocument/2006/relationships/slideLayout" Target="../slideLayouts/slideLayout43.xml"/><Relationship Id="rId6" Type="http://schemas.openxmlformats.org/officeDocument/2006/relationships/slideLayout" Target="../slideLayouts/slideLayout42.xml"/><Relationship Id="rId5" Type="http://schemas.openxmlformats.org/officeDocument/2006/relationships/slideLayout" Target="../slideLayouts/slideLayout41.xml"/><Relationship Id="rId4" Type="http://schemas.openxmlformats.org/officeDocument/2006/relationships/slideLayout" Target="../slideLayouts/slideLayout40.xml"/><Relationship Id="rId3" Type="http://schemas.openxmlformats.org/officeDocument/2006/relationships/slideLayout" Target="../slideLayouts/slideLayout39.xml"/><Relationship Id="rId2" Type="http://schemas.openxmlformats.org/officeDocument/2006/relationships/slideLayout" Target="../slideLayouts/slideLayout38.xml"/><Relationship Id="rId19" Type="http://schemas.openxmlformats.org/officeDocument/2006/relationships/theme" Target="../theme/theme3.xml"/><Relationship Id="rId18" Type="http://schemas.openxmlformats.org/officeDocument/2006/relationships/slideLayout" Target="../slideLayouts/slideLayout54.xml"/><Relationship Id="rId17" Type="http://schemas.openxmlformats.org/officeDocument/2006/relationships/slideLayout" Target="../slideLayouts/slideLayout53.xml"/><Relationship Id="rId16" Type="http://schemas.openxmlformats.org/officeDocument/2006/relationships/slideLayout" Target="../slideLayouts/slideLayout52.xml"/><Relationship Id="rId15" Type="http://schemas.openxmlformats.org/officeDocument/2006/relationships/slideLayout" Target="../slideLayouts/slideLayout51.xml"/><Relationship Id="rId14" Type="http://schemas.openxmlformats.org/officeDocument/2006/relationships/slideLayout" Target="../slideLayouts/slideLayout50.xml"/><Relationship Id="rId13" Type="http://schemas.openxmlformats.org/officeDocument/2006/relationships/slideLayout" Target="../slideLayouts/slideLayout49.xml"/><Relationship Id="rId12" Type="http://schemas.openxmlformats.org/officeDocument/2006/relationships/slideLayout" Target="../slideLayouts/slideLayout48.xml"/><Relationship Id="rId11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46.xml"/><Relationship Id="rId1" Type="http://schemas.openxmlformats.org/officeDocument/2006/relationships/slideLayout" Target="../slideLayouts/slideLayout37.xml"/></Relationships>
</file>

<file path=ppt/slideMasters/_rels/slideMaster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63.xml"/><Relationship Id="rId8" Type="http://schemas.openxmlformats.org/officeDocument/2006/relationships/slideLayout" Target="../slideLayouts/slideLayout62.xml"/><Relationship Id="rId7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0.xml"/><Relationship Id="rId5" Type="http://schemas.openxmlformats.org/officeDocument/2006/relationships/slideLayout" Target="../slideLayouts/slideLayout59.xml"/><Relationship Id="rId4" Type="http://schemas.openxmlformats.org/officeDocument/2006/relationships/slideLayout" Target="../slideLayouts/slideLayout58.xml"/><Relationship Id="rId3" Type="http://schemas.openxmlformats.org/officeDocument/2006/relationships/slideLayout" Target="../slideLayouts/slideLayout57.xml"/><Relationship Id="rId2" Type="http://schemas.openxmlformats.org/officeDocument/2006/relationships/slideLayout" Target="../slideLayouts/slideLayout56.xml"/><Relationship Id="rId19" Type="http://schemas.openxmlformats.org/officeDocument/2006/relationships/theme" Target="../theme/theme4.xml"/><Relationship Id="rId18" Type="http://schemas.openxmlformats.org/officeDocument/2006/relationships/slideLayout" Target="../slideLayouts/slideLayout72.xml"/><Relationship Id="rId17" Type="http://schemas.openxmlformats.org/officeDocument/2006/relationships/slideLayout" Target="../slideLayouts/slideLayout71.xml"/><Relationship Id="rId16" Type="http://schemas.openxmlformats.org/officeDocument/2006/relationships/slideLayout" Target="../slideLayouts/slideLayout70.xml"/><Relationship Id="rId15" Type="http://schemas.openxmlformats.org/officeDocument/2006/relationships/slideLayout" Target="../slideLayouts/slideLayout69.xml"/><Relationship Id="rId14" Type="http://schemas.openxmlformats.org/officeDocument/2006/relationships/slideLayout" Target="../slideLayouts/slideLayout68.xml"/><Relationship Id="rId13" Type="http://schemas.openxmlformats.org/officeDocument/2006/relationships/slideLayout" Target="../slideLayouts/slideLayout67.xml"/><Relationship Id="rId12" Type="http://schemas.openxmlformats.org/officeDocument/2006/relationships/slideLayout" Target="../slideLayouts/slideLayout66.xml"/><Relationship Id="rId11" Type="http://schemas.openxmlformats.org/officeDocument/2006/relationships/slideLayout" Target="../slideLayouts/slideLayout65.xml"/><Relationship Id="rId10" Type="http://schemas.openxmlformats.org/officeDocument/2006/relationships/slideLayout" Target="../slideLayouts/slideLayout64.xml"/><Relationship Id="rId1" Type="http://schemas.openxmlformats.org/officeDocument/2006/relationships/slideLayout" Target="../slideLayouts/slideLayout55.xml"/></Relationships>
</file>

<file path=ppt/slideMasters/_rels/slideMaster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81.xml"/><Relationship Id="rId8" Type="http://schemas.openxmlformats.org/officeDocument/2006/relationships/slideLayout" Target="../slideLayouts/slideLayout80.xml"/><Relationship Id="rId7" Type="http://schemas.openxmlformats.org/officeDocument/2006/relationships/slideLayout" Target="../slideLayouts/slideLayout79.xml"/><Relationship Id="rId6" Type="http://schemas.openxmlformats.org/officeDocument/2006/relationships/slideLayout" Target="../slideLayouts/slideLayout78.xml"/><Relationship Id="rId5" Type="http://schemas.openxmlformats.org/officeDocument/2006/relationships/slideLayout" Target="../slideLayouts/slideLayout77.xml"/><Relationship Id="rId4" Type="http://schemas.openxmlformats.org/officeDocument/2006/relationships/slideLayout" Target="../slideLayouts/slideLayout76.xml"/><Relationship Id="rId3" Type="http://schemas.openxmlformats.org/officeDocument/2006/relationships/slideLayout" Target="../slideLayouts/slideLayout75.xml"/><Relationship Id="rId2" Type="http://schemas.openxmlformats.org/officeDocument/2006/relationships/slideLayout" Target="../slideLayouts/slideLayout74.xml"/><Relationship Id="rId19" Type="http://schemas.openxmlformats.org/officeDocument/2006/relationships/theme" Target="../theme/theme5.xml"/><Relationship Id="rId18" Type="http://schemas.openxmlformats.org/officeDocument/2006/relationships/slideLayout" Target="../slideLayouts/slideLayout90.xml"/><Relationship Id="rId17" Type="http://schemas.openxmlformats.org/officeDocument/2006/relationships/slideLayout" Target="../slideLayouts/slideLayout89.xml"/><Relationship Id="rId16" Type="http://schemas.openxmlformats.org/officeDocument/2006/relationships/slideLayout" Target="../slideLayouts/slideLayout88.xml"/><Relationship Id="rId15" Type="http://schemas.openxmlformats.org/officeDocument/2006/relationships/slideLayout" Target="../slideLayouts/slideLayout87.xml"/><Relationship Id="rId14" Type="http://schemas.openxmlformats.org/officeDocument/2006/relationships/slideLayout" Target="../slideLayouts/slideLayout86.xml"/><Relationship Id="rId13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84.xml"/><Relationship Id="rId11" Type="http://schemas.openxmlformats.org/officeDocument/2006/relationships/slideLayout" Target="../slideLayouts/slideLayout83.xml"/><Relationship Id="rId10" Type="http://schemas.openxmlformats.org/officeDocument/2006/relationships/slideLayout" Target="../slideLayouts/slideLayout82.xml"/><Relationship Id="rId1" Type="http://schemas.openxmlformats.org/officeDocument/2006/relationships/slideLayout" Target="../slideLayouts/slideLayout7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  <p:sldLayoutId id="2147483679" r:id="rId12"/>
    <p:sldLayoutId id="2147483680" r:id="rId13"/>
    <p:sldLayoutId id="2147483681" r:id="rId14"/>
    <p:sldLayoutId id="2147483682" r:id="rId15"/>
    <p:sldLayoutId id="2147483683" r:id="rId16"/>
    <p:sldLayoutId id="2147483684" r:id="rId17"/>
    <p:sldLayoutId id="2147483685" r:id="rId18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  <p:sldLayoutId id="2147483700" r:id="rId14"/>
    <p:sldLayoutId id="2147483701" r:id="rId15"/>
    <p:sldLayoutId id="2147483702" r:id="rId16"/>
    <p:sldLayoutId id="2147483703" r:id="rId17"/>
    <p:sldLayoutId id="2147483704" r:id="rId18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  <p:sldLayoutId id="2147483718" r:id="rId13"/>
    <p:sldLayoutId id="2147483719" r:id="rId14"/>
    <p:sldLayoutId id="2147483720" r:id="rId15"/>
    <p:sldLayoutId id="2147483721" r:id="rId16"/>
    <p:sldLayoutId id="2147483722" r:id="rId17"/>
    <p:sldLayoutId id="2147483723" r:id="rId18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  <p:sldLayoutId id="2147483736" r:id="rId12"/>
    <p:sldLayoutId id="2147483737" r:id="rId13"/>
    <p:sldLayoutId id="2147483738" r:id="rId14"/>
    <p:sldLayoutId id="2147483739" r:id="rId15"/>
    <p:sldLayoutId id="2147483740" r:id="rId16"/>
    <p:sldLayoutId id="2147483741" r:id="rId17"/>
    <p:sldLayoutId id="2147483742" r:id="rId18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.xml"/><Relationship Id="rId6" Type="http://schemas.openxmlformats.org/officeDocument/2006/relationships/slideLayout" Target="../slideLayouts/slideLayout24.xml"/><Relationship Id="rId5" Type="http://schemas.openxmlformats.org/officeDocument/2006/relationships/tags" Target="../tags/tag79.xml"/><Relationship Id="rId4" Type="http://schemas.openxmlformats.org/officeDocument/2006/relationships/image" Target="../media/image1.png"/><Relationship Id="rId3" Type="http://schemas.openxmlformats.org/officeDocument/2006/relationships/tags" Target="../tags/tag78.xml"/><Relationship Id="rId2" Type="http://schemas.openxmlformats.org/officeDocument/2006/relationships/tags" Target="../tags/tag77.xml"/><Relationship Id="rId1" Type="http://schemas.openxmlformats.org/officeDocument/2006/relationships/tags" Target="../tags/tag76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tags" Target="../tags/tag129.xml"/><Relationship Id="rId8" Type="http://schemas.openxmlformats.org/officeDocument/2006/relationships/image" Target="../media/image8.png"/><Relationship Id="rId7" Type="http://schemas.openxmlformats.org/officeDocument/2006/relationships/image" Target="../media/image7.png"/><Relationship Id="rId6" Type="http://schemas.openxmlformats.org/officeDocument/2006/relationships/tags" Target="../tags/tag128.xml"/><Relationship Id="rId5" Type="http://schemas.openxmlformats.org/officeDocument/2006/relationships/tags" Target="../tags/tag127.xml"/><Relationship Id="rId4" Type="http://schemas.openxmlformats.org/officeDocument/2006/relationships/tags" Target="../tags/tag126.xml"/><Relationship Id="rId3" Type="http://schemas.openxmlformats.org/officeDocument/2006/relationships/image" Target="../media/image2.png"/><Relationship Id="rId2" Type="http://schemas.openxmlformats.org/officeDocument/2006/relationships/tags" Target="../tags/tag125.xml"/><Relationship Id="rId11" Type="http://schemas.openxmlformats.org/officeDocument/2006/relationships/notesSlide" Target="../notesSlides/notesSlide7.xml"/><Relationship Id="rId10" Type="http://schemas.openxmlformats.org/officeDocument/2006/relationships/slideLayout" Target="../slideLayouts/slideLayout19.xml"/><Relationship Id="rId1" Type="http://schemas.openxmlformats.org/officeDocument/2006/relationships/tags" Target="../tags/tag124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8.xml"/><Relationship Id="rId8" Type="http://schemas.openxmlformats.org/officeDocument/2006/relationships/slideLayout" Target="../slideLayouts/slideLayout19.xml"/><Relationship Id="rId7" Type="http://schemas.openxmlformats.org/officeDocument/2006/relationships/tags" Target="../tags/tag134.xml"/><Relationship Id="rId6" Type="http://schemas.openxmlformats.org/officeDocument/2006/relationships/image" Target="../media/image9.png"/><Relationship Id="rId5" Type="http://schemas.openxmlformats.org/officeDocument/2006/relationships/tags" Target="../tags/tag133.xml"/><Relationship Id="rId4" Type="http://schemas.openxmlformats.org/officeDocument/2006/relationships/tags" Target="../tags/tag132.xml"/><Relationship Id="rId3" Type="http://schemas.openxmlformats.org/officeDocument/2006/relationships/image" Target="../media/image2.png"/><Relationship Id="rId2" Type="http://schemas.openxmlformats.org/officeDocument/2006/relationships/tags" Target="../tags/tag131.xml"/><Relationship Id="rId1" Type="http://schemas.openxmlformats.org/officeDocument/2006/relationships/tags" Target="../tags/tag130.xml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tags" Target="../tags/tag140.xml"/><Relationship Id="rId8" Type="http://schemas.openxmlformats.org/officeDocument/2006/relationships/image" Target="../media/image11.png"/><Relationship Id="rId7" Type="http://schemas.openxmlformats.org/officeDocument/2006/relationships/image" Target="../media/image10.png"/><Relationship Id="rId6" Type="http://schemas.openxmlformats.org/officeDocument/2006/relationships/tags" Target="../tags/tag139.xml"/><Relationship Id="rId5" Type="http://schemas.openxmlformats.org/officeDocument/2006/relationships/tags" Target="../tags/tag138.xml"/><Relationship Id="rId4" Type="http://schemas.openxmlformats.org/officeDocument/2006/relationships/tags" Target="../tags/tag137.xml"/><Relationship Id="rId3" Type="http://schemas.openxmlformats.org/officeDocument/2006/relationships/image" Target="../media/image2.png"/><Relationship Id="rId2" Type="http://schemas.openxmlformats.org/officeDocument/2006/relationships/tags" Target="../tags/tag136.xml"/><Relationship Id="rId11" Type="http://schemas.openxmlformats.org/officeDocument/2006/relationships/notesSlide" Target="../notesSlides/notesSlide9.xml"/><Relationship Id="rId10" Type="http://schemas.openxmlformats.org/officeDocument/2006/relationships/slideLayout" Target="../slideLayouts/slideLayout19.xml"/><Relationship Id="rId1" Type="http://schemas.openxmlformats.org/officeDocument/2006/relationships/tags" Target="../tags/tag135.xml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tags" Target="../tags/tag146.xml"/><Relationship Id="rId8" Type="http://schemas.openxmlformats.org/officeDocument/2006/relationships/tags" Target="../tags/tag145.xml"/><Relationship Id="rId7" Type="http://schemas.openxmlformats.org/officeDocument/2006/relationships/tags" Target="../tags/tag144.xml"/><Relationship Id="rId6" Type="http://schemas.openxmlformats.org/officeDocument/2006/relationships/tags" Target="../tags/tag143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3" Type="http://schemas.openxmlformats.org/officeDocument/2006/relationships/image" Target="../media/image2.png"/><Relationship Id="rId2" Type="http://schemas.openxmlformats.org/officeDocument/2006/relationships/tags" Target="../tags/tag142.xml"/><Relationship Id="rId11" Type="http://schemas.openxmlformats.org/officeDocument/2006/relationships/notesSlide" Target="../notesSlides/notesSlide10.xml"/><Relationship Id="rId10" Type="http://schemas.openxmlformats.org/officeDocument/2006/relationships/slideLayout" Target="../slideLayouts/slideLayout55.xml"/><Relationship Id="rId1" Type="http://schemas.openxmlformats.org/officeDocument/2006/relationships/tags" Target="../tags/tag141.xml"/></Relationships>
</file>

<file path=ppt/slides/_rels/slide1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60.xml"/><Relationship Id="rId6" Type="http://schemas.openxmlformats.org/officeDocument/2006/relationships/tags" Target="../tags/tag152.xml"/><Relationship Id="rId5" Type="http://schemas.openxmlformats.org/officeDocument/2006/relationships/tags" Target="../tags/tag151.xml"/><Relationship Id="rId4" Type="http://schemas.openxmlformats.org/officeDocument/2006/relationships/tags" Target="../tags/tag150.xml"/><Relationship Id="rId3" Type="http://schemas.openxmlformats.org/officeDocument/2006/relationships/tags" Target="../tags/tag149.xml"/><Relationship Id="rId2" Type="http://schemas.openxmlformats.org/officeDocument/2006/relationships/tags" Target="../tags/tag148.xml"/><Relationship Id="rId1" Type="http://schemas.openxmlformats.org/officeDocument/2006/relationships/tags" Target="../tags/tag147.xml"/></Relationships>
</file>

<file path=ppt/slides/_rels/slide1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60.xml"/><Relationship Id="rId6" Type="http://schemas.openxmlformats.org/officeDocument/2006/relationships/tags" Target="../tags/tag156.xml"/><Relationship Id="rId5" Type="http://schemas.openxmlformats.org/officeDocument/2006/relationships/image" Target="../media/image14.png"/><Relationship Id="rId4" Type="http://schemas.openxmlformats.org/officeDocument/2006/relationships/image" Target="../media/image2.png"/><Relationship Id="rId3" Type="http://schemas.openxmlformats.org/officeDocument/2006/relationships/tags" Target="../tags/tag155.xml"/><Relationship Id="rId2" Type="http://schemas.openxmlformats.org/officeDocument/2006/relationships/tags" Target="../tags/tag154.xml"/><Relationship Id="rId1" Type="http://schemas.openxmlformats.org/officeDocument/2006/relationships/tags" Target="../tags/tag153.xml"/></Relationships>
</file>

<file path=ppt/slides/_rels/slide1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4.xml"/><Relationship Id="rId6" Type="http://schemas.openxmlformats.org/officeDocument/2006/relationships/tags" Target="../tags/tag160.xml"/><Relationship Id="rId5" Type="http://schemas.openxmlformats.org/officeDocument/2006/relationships/image" Target="../media/image15.png"/><Relationship Id="rId4" Type="http://schemas.openxmlformats.org/officeDocument/2006/relationships/image" Target="../media/image2.png"/><Relationship Id="rId3" Type="http://schemas.openxmlformats.org/officeDocument/2006/relationships/tags" Target="../tags/tag159.xml"/><Relationship Id="rId2" Type="http://schemas.openxmlformats.org/officeDocument/2006/relationships/tags" Target="../tags/tag158.xml"/><Relationship Id="rId1" Type="http://schemas.openxmlformats.org/officeDocument/2006/relationships/tags" Target="../tags/tag157.xml"/></Relationships>
</file>

<file path=ppt/slides/_rels/slide1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4.xml"/><Relationship Id="rId6" Type="http://schemas.openxmlformats.org/officeDocument/2006/relationships/tags" Target="../tags/tag164.xml"/><Relationship Id="rId5" Type="http://schemas.openxmlformats.org/officeDocument/2006/relationships/image" Target="../media/image16.png"/><Relationship Id="rId4" Type="http://schemas.openxmlformats.org/officeDocument/2006/relationships/image" Target="../media/image2.png"/><Relationship Id="rId3" Type="http://schemas.openxmlformats.org/officeDocument/2006/relationships/tags" Target="../tags/tag163.xml"/><Relationship Id="rId2" Type="http://schemas.openxmlformats.org/officeDocument/2006/relationships/tags" Target="../tags/tag162.xml"/><Relationship Id="rId1" Type="http://schemas.openxmlformats.org/officeDocument/2006/relationships/tags" Target="../tags/tag161.xml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tags" Target="../tags/tag173.xml"/><Relationship Id="rId8" Type="http://schemas.openxmlformats.org/officeDocument/2006/relationships/tags" Target="../tags/tag172.xml"/><Relationship Id="rId7" Type="http://schemas.openxmlformats.org/officeDocument/2006/relationships/tags" Target="../tags/tag171.xml"/><Relationship Id="rId6" Type="http://schemas.openxmlformats.org/officeDocument/2006/relationships/tags" Target="../tags/tag170.xml"/><Relationship Id="rId5" Type="http://schemas.openxmlformats.org/officeDocument/2006/relationships/tags" Target="../tags/tag169.xml"/><Relationship Id="rId4" Type="http://schemas.openxmlformats.org/officeDocument/2006/relationships/tags" Target="../tags/tag168.xml"/><Relationship Id="rId3" Type="http://schemas.openxmlformats.org/officeDocument/2006/relationships/tags" Target="../tags/tag167.xml"/><Relationship Id="rId2" Type="http://schemas.openxmlformats.org/officeDocument/2006/relationships/tags" Target="../tags/tag166.xml"/><Relationship Id="rId15" Type="http://schemas.openxmlformats.org/officeDocument/2006/relationships/slideLayout" Target="../slideLayouts/slideLayout78.xml"/><Relationship Id="rId14" Type="http://schemas.openxmlformats.org/officeDocument/2006/relationships/tags" Target="../tags/tag176.xml"/><Relationship Id="rId13" Type="http://schemas.openxmlformats.org/officeDocument/2006/relationships/image" Target="../media/image17.png"/><Relationship Id="rId12" Type="http://schemas.openxmlformats.org/officeDocument/2006/relationships/image" Target="../media/image2.png"/><Relationship Id="rId11" Type="http://schemas.openxmlformats.org/officeDocument/2006/relationships/tags" Target="../tags/tag175.xml"/><Relationship Id="rId10" Type="http://schemas.openxmlformats.org/officeDocument/2006/relationships/tags" Target="../tags/tag174.xml"/><Relationship Id="rId1" Type="http://schemas.openxmlformats.org/officeDocument/2006/relationships/tags" Target="../tags/tag165.xml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tags" Target="../tags/tag185.xml"/><Relationship Id="rId8" Type="http://schemas.openxmlformats.org/officeDocument/2006/relationships/tags" Target="../tags/tag184.xml"/><Relationship Id="rId7" Type="http://schemas.openxmlformats.org/officeDocument/2006/relationships/tags" Target="../tags/tag183.xml"/><Relationship Id="rId6" Type="http://schemas.openxmlformats.org/officeDocument/2006/relationships/tags" Target="../tags/tag182.xml"/><Relationship Id="rId5" Type="http://schemas.openxmlformats.org/officeDocument/2006/relationships/tags" Target="../tags/tag181.xml"/><Relationship Id="rId4" Type="http://schemas.openxmlformats.org/officeDocument/2006/relationships/tags" Target="../tags/tag180.xml"/><Relationship Id="rId3" Type="http://schemas.openxmlformats.org/officeDocument/2006/relationships/tags" Target="../tags/tag179.xml"/><Relationship Id="rId2" Type="http://schemas.openxmlformats.org/officeDocument/2006/relationships/tags" Target="../tags/tag178.xml"/><Relationship Id="rId15" Type="http://schemas.openxmlformats.org/officeDocument/2006/relationships/notesSlide" Target="../notesSlides/notesSlide11.xml"/><Relationship Id="rId14" Type="http://schemas.openxmlformats.org/officeDocument/2006/relationships/slideLayout" Target="../slideLayouts/slideLayout78.xml"/><Relationship Id="rId13" Type="http://schemas.openxmlformats.org/officeDocument/2006/relationships/tags" Target="../tags/tag187.xml"/><Relationship Id="rId12" Type="http://schemas.openxmlformats.org/officeDocument/2006/relationships/image" Target="../media/image18.png"/><Relationship Id="rId11" Type="http://schemas.openxmlformats.org/officeDocument/2006/relationships/image" Target="../media/image2.png"/><Relationship Id="rId10" Type="http://schemas.openxmlformats.org/officeDocument/2006/relationships/tags" Target="../tags/tag186.xml"/><Relationship Id="rId1" Type="http://schemas.openxmlformats.org/officeDocument/2006/relationships/tags" Target="../tags/tag177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88.xml"/><Relationship Id="rId8" Type="http://schemas.openxmlformats.org/officeDocument/2006/relationships/tags" Target="../tags/tag87.xml"/><Relationship Id="rId7" Type="http://schemas.openxmlformats.org/officeDocument/2006/relationships/tags" Target="../tags/tag86.xml"/><Relationship Id="rId6" Type="http://schemas.openxmlformats.org/officeDocument/2006/relationships/tags" Target="../tags/tag85.xml"/><Relationship Id="rId5" Type="http://schemas.openxmlformats.org/officeDocument/2006/relationships/tags" Target="../tags/tag84.xml"/><Relationship Id="rId4" Type="http://schemas.openxmlformats.org/officeDocument/2006/relationships/tags" Target="../tags/tag83.xml"/><Relationship Id="rId3" Type="http://schemas.openxmlformats.org/officeDocument/2006/relationships/tags" Target="../tags/tag82.xml"/><Relationship Id="rId2" Type="http://schemas.openxmlformats.org/officeDocument/2006/relationships/tags" Target="../tags/tag81.xml"/><Relationship Id="rId12" Type="http://schemas.openxmlformats.org/officeDocument/2006/relationships/slideLayout" Target="../slideLayouts/slideLayout24.xml"/><Relationship Id="rId11" Type="http://schemas.openxmlformats.org/officeDocument/2006/relationships/tags" Target="../tags/tag90.xml"/><Relationship Id="rId10" Type="http://schemas.openxmlformats.org/officeDocument/2006/relationships/tags" Target="../tags/tag89.xml"/><Relationship Id="rId1" Type="http://schemas.openxmlformats.org/officeDocument/2006/relationships/tags" Target="../tags/tag80.xml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tags" Target="../tags/tag196.xml"/><Relationship Id="rId8" Type="http://schemas.openxmlformats.org/officeDocument/2006/relationships/tags" Target="../tags/tag195.xml"/><Relationship Id="rId7" Type="http://schemas.openxmlformats.org/officeDocument/2006/relationships/tags" Target="../tags/tag194.xml"/><Relationship Id="rId6" Type="http://schemas.openxmlformats.org/officeDocument/2006/relationships/tags" Target="../tags/tag193.xml"/><Relationship Id="rId5" Type="http://schemas.openxmlformats.org/officeDocument/2006/relationships/tags" Target="../tags/tag192.xml"/><Relationship Id="rId4" Type="http://schemas.openxmlformats.org/officeDocument/2006/relationships/tags" Target="../tags/tag191.xml"/><Relationship Id="rId3" Type="http://schemas.openxmlformats.org/officeDocument/2006/relationships/tags" Target="../tags/tag190.xml"/><Relationship Id="rId2" Type="http://schemas.openxmlformats.org/officeDocument/2006/relationships/tags" Target="../tags/tag189.xml"/><Relationship Id="rId15" Type="http://schemas.openxmlformats.org/officeDocument/2006/relationships/slideLayout" Target="../slideLayouts/slideLayout78.xml"/><Relationship Id="rId14" Type="http://schemas.openxmlformats.org/officeDocument/2006/relationships/tags" Target="../tags/tag200.xml"/><Relationship Id="rId13" Type="http://schemas.openxmlformats.org/officeDocument/2006/relationships/tags" Target="../tags/tag199.xml"/><Relationship Id="rId12" Type="http://schemas.openxmlformats.org/officeDocument/2006/relationships/image" Target="../media/image2.png"/><Relationship Id="rId11" Type="http://schemas.openxmlformats.org/officeDocument/2006/relationships/tags" Target="../tags/tag198.xml"/><Relationship Id="rId10" Type="http://schemas.openxmlformats.org/officeDocument/2006/relationships/tags" Target="../tags/tag197.xml"/><Relationship Id="rId1" Type="http://schemas.openxmlformats.org/officeDocument/2006/relationships/tags" Target="../tags/tag188.xml"/></Relationships>
</file>

<file path=ppt/slides/_rels/slide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4.xml"/><Relationship Id="rId6" Type="http://schemas.openxmlformats.org/officeDocument/2006/relationships/tags" Target="../tags/tag96.xml"/><Relationship Id="rId5" Type="http://schemas.openxmlformats.org/officeDocument/2006/relationships/tags" Target="../tags/tag95.xml"/><Relationship Id="rId4" Type="http://schemas.openxmlformats.org/officeDocument/2006/relationships/tags" Target="../tags/tag94.xml"/><Relationship Id="rId3" Type="http://schemas.openxmlformats.org/officeDocument/2006/relationships/tags" Target="../tags/tag93.xml"/><Relationship Id="rId2" Type="http://schemas.openxmlformats.org/officeDocument/2006/relationships/tags" Target="../tags/tag92.xml"/><Relationship Id="rId1" Type="http://schemas.openxmlformats.org/officeDocument/2006/relationships/tags" Target="../tags/tag91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comments" Target="../comments/comment1.xml"/><Relationship Id="rId8" Type="http://schemas.openxmlformats.org/officeDocument/2006/relationships/notesSlide" Target="../notesSlides/notesSlide2.xml"/><Relationship Id="rId7" Type="http://schemas.openxmlformats.org/officeDocument/2006/relationships/slideLayout" Target="../slideLayouts/slideLayout19.xml"/><Relationship Id="rId6" Type="http://schemas.openxmlformats.org/officeDocument/2006/relationships/tags" Target="../tags/tag100.xml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tags" Target="../tags/tag99.xml"/><Relationship Id="rId2" Type="http://schemas.openxmlformats.org/officeDocument/2006/relationships/tags" Target="../tags/tag98.xml"/><Relationship Id="rId1" Type="http://schemas.openxmlformats.org/officeDocument/2006/relationships/tags" Target="../tags/tag97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3.xml"/><Relationship Id="rId8" Type="http://schemas.openxmlformats.org/officeDocument/2006/relationships/slideLayout" Target="../slideLayouts/slideLayout37.xml"/><Relationship Id="rId7" Type="http://schemas.openxmlformats.org/officeDocument/2006/relationships/tags" Target="../tags/tag105.xml"/><Relationship Id="rId6" Type="http://schemas.openxmlformats.org/officeDocument/2006/relationships/tags" Target="../tags/tag104.xml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tags" Target="../tags/tag103.xml"/><Relationship Id="rId2" Type="http://schemas.openxmlformats.org/officeDocument/2006/relationships/tags" Target="../tags/tag102.xml"/><Relationship Id="rId10" Type="http://schemas.openxmlformats.org/officeDocument/2006/relationships/comments" Target="../comments/comment2.xml"/><Relationship Id="rId1" Type="http://schemas.openxmlformats.org/officeDocument/2006/relationships/tags" Target="../tags/tag101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4.xml"/><Relationship Id="rId8" Type="http://schemas.openxmlformats.org/officeDocument/2006/relationships/slideLayout" Target="../slideLayouts/slideLayout37.xml"/><Relationship Id="rId7" Type="http://schemas.openxmlformats.org/officeDocument/2006/relationships/tags" Target="../tags/tag110.xml"/><Relationship Id="rId6" Type="http://schemas.openxmlformats.org/officeDocument/2006/relationships/tags" Target="../tags/tag109.xml"/><Relationship Id="rId5" Type="http://schemas.openxmlformats.org/officeDocument/2006/relationships/image" Target="../media/image4.png"/><Relationship Id="rId4" Type="http://schemas.openxmlformats.org/officeDocument/2006/relationships/image" Target="../media/image2.png"/><Relationship Id="rId3" Type="http://schemas.openxmlformats.org/officeDocument/2006/relationships/tags" Target="../tags/tag108.xml"/><Relationship Id="rId2" Type="http://schemas.openxmlformats.org/officeDocument/2006/relationships/tags" Target="../tags/tag107.xml"/><Relationship Id="rId1" Type="http://schemas.openxmlformats.org/officeDocument/2006/relationships/tags" Target="../tags/tag106.xml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42.xml"/><Relationship Id="rId5" Type="http://schemas.openxmlformats.org/officeDocument/2006/relationships/tags" Target="../tags/tag115.xml"/><Relationship Id="rId4" Type="http://schemas.openxmlformats.org/officeDocument/2006/relationships/tags" Target="../tags/tag114.xml"/><Relationship Id="rId3" Type="http://schemas.openxmlformats.org/officeDocument/2006/relationships/tags" Target="../tags/tag113.xml"/><Relationship Id="rId2" Type="http://schemas.openxmlformats.org/officeDocument/2006/relationships/tags" Target="../tags/tag112.xml"/><Relationship Id="rId1" Type="http://schemas.openxmlformats.org/officeDocument/2006/relationships/tags" Target="../tags/tag11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.xml"/><Relationship Id="rId7" Type="http://schemas.openxmlformats.org/officeDocument/2006/relationships/slideLayout" Target="../slideLayouts/slideLayout19.xml"/><Relationship Id="rId6" Type="http://schemas.openxmlformats.org/officeDocument/2006/relationships/tags" Target="../tags/tag119.xml"/><Relationship Id="rId5" Type="http://schemas.openxmlformats.org/officeDocument/2006/relationships/tags" Target="../tags/tag118.xml"/><Relationship Id="rId4" Type="http://schemas.openxmlformats.org/officeDocument/2006/relationships/image" Target="../media/image5.png"/><Relationship Id="rId3" Type="http://schemas.openxmlformats.org/officeDocument/2006/relationships/image" Target="../media/image2.png"/><Relationship Id="rId2" Type="http://schemas.openxmlformats.org/officeDocument/2006/relationships/tags" Target="../tags/tag117.xml"/><Relationship Id="rId1" Type="http://schemas.openxmlformats.org/officeDocument/2006/relationships/tags" Target="../tags/tag116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6.xml"/><Relationship Id="rId7" Type="http://schemas.openxmlformats.org/officeDocument/2006/relationships/slideLayout" Target="../slideLayouts/slideLayout19.xml"/><Relationship Id="rId6" Type="http://schemas.openxmlformats.org/officeDocument/2006/relationships/tags" Target="../tags/tag123.xml"/><Relationship Id="rId5" Type="http://schemas.openxmlformats.org/officeDocument/2006/relationships/tags" Target="../tags/tag122.xml"/><Relationship Id="rId4" Type="http://schemas.openxmlformats.org/officeDocument/2006/relationships/image" Target="../media/image6.png"/><Relationship Id="rId3" Type="http://schemas.openxmlformats.org/officeDocument/2006/relationships/image" Target="../media/image2.png"/><Relationship Id="rId2" Type="http://schemas.openxmlformats.org/officeDocument/2006/relationships/tags" Target="../tags/tag121.xml"/><Relationship Id="rId1" Type="http://schemas.openxmlformats.org/officeDocument/2006/relationships/tags" Target="../tags/tag1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2928620" y="1512570"/>
            <a:ext cx="50768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>
              <a:solidFill>
                <a:schemeClr val="dk1"/>
              </a:solidFill>
            </a:endParaRPr>
          </a:p>
        </p:txBody>
      </p:sp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8758555" y="4599940"/>
            <a:ext cx="27235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dk1"/>
                </a:solidFill>
              </a:rPr>
              <a:t>汇报人：王振行</a:t>
            </a:r>
            <a:r>
              <a:rPr lang="en-US" altLang="zh-CN" sz="2000" dirty="0">
                <a:solidFill>
                  <a:schemeClr val="dk1"/>
                </a:solidFill>
              </a:rPr>
              <a:t>(hang)</a:t>
            </a:r>
            <a:endParaRPr lang="en-US" altLang="zh-CN" sz="2000" dirty="0">
              <a:solidFill>
                <a:schemeClr val="dk1"/>
              </a:solidFill>
            </a:endParaRPr>
          </a:p>
        </p:txBody>
      </p:sp>
      <p:sp>
        <p:nvSpPr>
          <p:cNvPr id="7" name="文本框 6"/>
          <p:cNvSpPr txBox="1"/>
          <p:nvPr>
            <p:custDataLst>
              <p:tags r:id="rId3"/>
            </p:custDataLst>
          </p:nvPr>
        </p:nvSpPr>
        <p:spPr>
          <a:xfrm>
            <a:off x="8758555" y="5253990"/>
            <a:ext cx="215773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>
                <a:solidFill>
                  <a:schemeClr val="dk1"/>
                </a:solidFill>
              </a:rPr>
              <a:t>导师：董敏</a:t>
            </a:r>
            <a:endParaRPr lang="zh-CN" altLang="en-US" sz="2000">
              <a:solidFill>
                <a:schemeClr val="dk1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326" y="1162596"/>
            <a:ext cx="10647461" cy="2642506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>
            <p:custDataLst>
              <p:tags r:id="rId1"/>
            </p:custDataLst>
          </p:nvPr>
        </p:nvCxnSpPr>
        <p:spPr>
          <a:xfrm>
            <a:off x="-37465" y="695325"/>
            <a:ext cx="4871720" cy="635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>
            <p:custDataLst>
              <p:tags r:id="rId2"/>
            </p:custDataLst>
          </p:nvPr>
        </p:nvCxnSpPr>
        <p:spPr>
          <a:xfrm flipV="1">
            <a:off x="7379335" y="695960"/>
            <a:ext cx="4822825" cy="635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圆角矩形 5"/>
          <p:cNvSpPr/>
          <p:nvPr/>
        </p:nvSpPr>
        <p:spPr>
          <a:xfrm>
            <a:off x="5191760" y="495300"/>
            <a:ext cx="1807845" cy="401320"/>
          </a:xfrm>
          <a:prstGeom prst="roundRect">
            <a:avLst/>
          </a:prstGeom>
          <a:noFill/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zh-CN" altLang="en-US" sz="2000" dirty="0">
                <a:solidFill>
                  <a:schemeClr val="accent1"/>
                </a:solidFill>
                <a:latin typeface="汉仪中黑简" panose="02010600000101010101" charset="-122"/>
                <a:ea typeface="汉仪中黑简" panose="02010600000101010101" charset="-122"/>
                <a:sym typeface="+mn-ea"/>
              </a:rPr>
              <a:t>方法</a:t>
            </a:r>
            <a:endParaRPr lang="zh-CN" altLang="en-US" sz="2000" dirty="0">
              <a:solidFill>
                <a:schemeClr val="accent1"/>
              </a:solidFill>
              <a:latin typeface="汉仪中黑简" panose="02010600000101010101" charset="-122"/>
              <a:ea typeface="汉仪中黑简" panose="02010600000101010101" charset="-122"/>
              <a:sym typeface="+mn-ea"/>
            </a:endParaRPr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0675" y="71847"/>
            <a:ext cx="2336220" cy="673654"/>
          </a:xfrm>
          <a:prstGeom prst="rect">
            <a:avLst/>
          </a:prstGeom>
        </p:spPr>
      </p:pic>
      <p:sp>
        <p:nvSpPr>
          <p:cNvPr id="18" name="文本框 17"/>
          <p:cNvSpPr txBox="1"/>
          <p:nvPr>
            <p:custDataLst>
              <p:tags r:id="rId4"/>
            </p:custDataLst>
          </p:nvPr>
        </p:nvSpPr>
        <p:spPr>
          <a:xfrm>
            <a:off x="320675" y="869950"/>
            <a:ext cx="589661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charset="0"/>
              <a:buChar char="u"/>
            </a:pPr>
            <a:r>
              <a:rPr lang="zh-CN" altLang="en-US" sz="2800" dirty="0">
                <a:solidFill>
                  <a:schemeClr val="dk1"/>
                </a:solidFill>
              </a:rPr>
              <a:t>正亲和矩阵生成</a:t>
            </a:r>
            <a:endParaRPr lang="zh-CN" altLang="en-US" sz="2800" dirty="0">
              <a:solidFill>
                <a:schemeClr val="dk1"/>
              </a:solidFill>
            </a:endParaRPr>
          </a:p>
        </p:txBody>
      </p:sp>
      <p:sp>
        <p:nvSpPr>
          <p:cNvPr id="22" name="文本框 21"/>
          <p:cNvSpPr txBox="1"/>
          <p:nvPr>
            <p:custDataLst>
              <p:tags r:id="rId5"/>
            </p:custDataLst>
          </p:nvPr>
        </p:nvSpPr>
        <p:spPr>
          <a:xfrm>
            <a:off x="1242695" y="1722120"/>
            <a:ext cx="102647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accent1"/>
                </a:solidFill>
              </a:rPr>
              <a:t>1.生成两种特征（RGB颜 色和语义特征）的无向图，获取所有相邻边的权重：</a:t>
            </a:r>
            <a:endParaRPr lang="zh-CN" altLang="en-US" dirty="0">
              <a:solidFill>
                <a:schemeClr val="accent1"/>
              </a:solidFill>
            </a:endParaRPr>
          </a:p>
        </p:txBody>
      </p:sp>
      <p:sp>
        <p:nvSpPr>
          <p:cNvPr id="23" name="文本框 22"/>
          <p:cNvSpPr txBox="1"/>
          <p:nvPr>
            <p:custDataLst>
              <p:tags r:id="rId6"/>
            </p:custDataLst>
          </p:nvPr>
        </p:nvSpPr>
        <p:spPr>
          <a:xfrm>
            <a:off x="1242695" y="4091940"/>
            <a:ext cx="85077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accent1"/>
                </a:solidFill>
              </a:rPr>
              <a:t>2.删除差异较大的相邻点之间的边，获取距离图：</a:t>
            </a:r>
            <a:endParaRPr lang="zh-CN" altLang="en-US" dirty="0">
              <a:solidFill>
                <a:schemeClr val="accent1"/>
              </a:solidFill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7"/>
          <a:srcRect r="12690"/>
          <a:stretch>
            <a:fillRect/>
          </a:stretch>
        </p:blipFill>
        <p:spPr>
          <a:xfrm>
            <a:off x="2538407" y="2317354"/>
            <a:ext cx="4079727" cy="1114581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503045" y="3223260"/>
            <a:ext cx="83146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I(i)</a:t>
            </a:r>
            <a:r>
              <a:rPr lang="zh-CN" altLang="en-US"/>
              <a:t>和</a:t>
            </a:r>
            <a:r>
              <a:rPr lang="en-US" altLang="zh-CN"/>
              <a:t>F(i)</a:t>
            </a:r>
            <a:r>
              <a:rPr lang="zh-CN" altLang="en-US"/>
              <a:t>分别为像素 i 的RGB颜色（原图I）和语义特征（F），F </a:t>
            </a:r>
            <a:r>
              <a:rPr lang="en-US" altLang="zh-CN"/>
              <a:t>(i)</a:t>
            </a:r>
            <a:r>
              <a:rPr lang="zh-CN" altLang="en-US"/>
              <a:t>是由一个1×1的卷积层产生，由分割模型的分类层之前的特征产生的。</a:t>
            </a:r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8"/>
          <a:srcRect r="15995" b="4132"/>
          <a:stretch>
            <a:fillRect/>
          </a:stretch>
        </p:blipFill>
        <p:spPr>
          <a:xfrm>
            <a:off x="2090531" y="4747197"/>
            <a:ext cx="3953272" cy="86761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566545" y="5682615"/>
            <a:ext cx="81330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E</a:t>
            </a:r>
            <a:r>
              <a:rPr lang="zh-CN" altLang="en-US"/>
              <a:t>为两个像素之间的最短路径</a:t>
            </a:r>
            <a:endParaRPr lang="zh-CN" altLang="en-US"/>
          </a:p>
        </p:txBody>
      </p:sp>
    </p:spTree>
    <p:custDataLst>
      <p:tags r:id="rId9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>
            <p:custDataLst>
              <p:tags r:id="rId1"/>
            </p:custDataLst>
          </p:nvPr>
        </p:nvCxnSpPr>
        <p:spPr>
          <a:xfrm>
            <a:off x="-37465" y="695325"/>
            <a:ext cx="4871720" cy="635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>
            <p:custDataLst>
              <p:tags r:id="rId2"/>
            </p:custDataLst>
          </p:nvPr>
        </p:nvCxnSpPr>
        <p:spPr>
          <a:xfrm flipV="1">
            <a:off x="7379335" y="695960"/>
            <a:ext cx="4822825" cy="635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圆角矩形 5"/>
          <p:cNvSpPr/>
          <p:nvPr/>
        </p:nvSpPr>
        <p:spPr>
          <a:xfrm>
            <a:off x="5191760" y="495300"/>
            <a:ext cx="1807845" cy="401320"/>
          </a:xfrm>
          <a:prstGeom prst="roundRect">
            <a:avLst/>
          </a:prstGeom>
          <a:noFill/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zh-CN" altLang="en-US" sz="2000" dirty="0">
                <a:solidFill>
                  <a:schemeClr val="accent1"/>
                </a:solidFill>
                <a:latin typeface="汉仪中黑简" panose="02010600000101010101" charset="-122"/>
                <a:ea typeface="汉仪中黑简" panose="02010600000101010101" charset="-122"/>
                <a:sym typeface="+mn-ea"/>
              </a:rPr>
              <a:t>方法</a:t>
            </a:r>
            <a:endParaRPr lang="zh-CN" altLang="en-US" sz="2000" dirty="0">
              <a:solidFill>
                <a:schemeClr val="accent1"/>
              </a:solidFill>
              <a:latin typeface="汉仪中黑简" panose="02010600000101010101" charset="-122"/>
              <a:ea typeface="汉仪中黑简" panose="02010600000101010101" charset="-122"/>
              <a:sym typeface="+mn-ea"/>
            </a:endParaRPr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0675" y="71847"/>
            <a:ext cx="2336220" cy="673654"/>
          </a:xfrm>
          <a:prstGeom prst="rect">
            <a:avLst/>
          </a:prstGeom>
        </p:spPr>
      </p:pic>
      <p:sp>
        <p:nvSpPr>
          <p:cNvPr id="18" name="文本框 17"/>
          <p:cNvSpPr txBox="1"/>
          <p:nvPr>
            <p:custDataLst>
              <p:tags r:id="rId4"/>
            </p:custDataLst>
          </p:nvPr>
        </p:nvSpPr>
        <p:spPr>
          <a:xfrm>
            <a:off x="320675" y="869950"/>
            <a:ext cx="589661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charset="0"/>
              <a:buChar char="u"/>
            </a:pPr>
            <a:r>
              <a:rPr lang="zh-CN" altLang="en-US" sz="2800" dirty="0">
                <a:solidFill>
                  <a:schemeClr val="dk1"/>
                </a:solidFill>
              </a:rPr>
              <a:t>正亲和矩阵生成</a:t>
            </a:r>
            <a:endParaRPr lang="zh-CN" altLang="en-US" sz="2800" dirty="0">
              <a:solidFill>
                <a:schemeClr val="dk1"/>
              </a:solidFill>
            </a:endParaRPr>
          </a:p>
        </p:txBody>
      </p:sp>
      <p:sp>
        <p:nvSpPr>
          <p:cNvPr id="22" name="文本框 21"/>
          <p:cNvSpPr txBox="1"/>
          <p:nvPr>
            <p:custDataLst>
              <p:tags r:id="rId5"/>
            </p:custDataLst>
          </p:nvPr>
        </p:nvSpPr>
        <p:spPr>
          <a:xfrm>
            <a:off x="1242874" y="1722268"/>
            <a:ext cx="5246703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accent1"/>
                </a:solidFill>
              </a:rPr>
              <a:t>3.映射为亲和矩阵：</a:t>
            </a:r>
            <a:endParaRPr lang="zh-CN" altLang="en-US" dirty="0">
              <a:solidFill>
                <a:schemeClr val="accent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16430" y="2278380"/>
            <a:ext cx="3057525" cy="9715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520825" y="3369310"/>
            <a:ext cx="849693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σ是用于调节颜色信息的预设调节常量值。给定一个训练图像，低层亲和矩阵A</a:t>
            </a:r>
            <a:r>
              <a:rPr lang="en-US" altLang="zh-CN"/>
              <a:t>low</a:t>
            </a:r>
            <a:r>
              <a:rPr lang="zh-CN" altLang="en-US"/>
              <a:t> 是静态的，而高层亲和矩阵</a:t>
            </a:r>
            <a:r>
              <a:rPr lang="en-US" altLang="zh-CN"/>
              <a:t>Ahigh</a:t>
            </a:r>
            <a:r>
              <a:rPr lang="zh-CN" altLang="en-US"/>
              <a:t>在训练过程中是动态的。它们在不同的特征级别上捕获成对的关系。通过共同利用它们，可以学习到互补的知识</a:t>
            </a:r>
            <a:endParaRPr lang="zh-CN" altLang="en-US"/>
          </a:p>
        </p:txBody>
      </p:sp>
    </p:spTree>
    <p:custDataLst>
      <p:tags r:id="rId7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>
            <p:custDataLst>
              <p:tags r:id="rId1"/>
            </p:custDataLst>
          </p:nvPr>
        </p:nvCxnSpPr>
        <p:spPr>
          <a:xfrm>
            <a:off x="-37465" y="695325"/>
            <a:ext cx="4871720" cy="635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>
            <p:custDataLst>
              <p:tags r:id="rId2"/>
            </p:custDataLst>
          </p:nvPr>
        </p:nvCxnSpPr>
        <p:spPr>
          <a:xfrm flipV="1">
            <a:off x="7379335" y="695960"/>
            <a:ext cx="4822825" cy="635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圆角矩形 5"/>
          <p:cNvSpPr/>
          <p:nvPr/>
        </p:nvSpPr>
        <p:spPr>
          <a:xfrm>
            <a:off x="5191760" y="495300"/>
            <a:ext cx="1807845" cy="401320"/>
          </a:xfrm>
          <a:prstGeom prst="roundRect">
            <a:avLst/>
          </a:prstGeom>
          <a:noFill/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zh-CN" altLang="en-US" sz="2000" dirty="0">
                <a:solidFill>
                  <a:schemeClr val="accent1"/>
                </a:solidFill>
                <a:latin typeface="汉仪中黑简" panose="02010600000101010101" charset="-122"/>
                <a:ea typeface="汉仪中黑简" panose="02010600000101010101" charset="-122"/>
                <a:sym typeface="+mn-ea"/>
              </a:rPr>
              <a:t>方法</a:t>
            </a:r>
            <a:endParaRPr lang="zh-CN" altLang="en-US" sz="2000" dirty="0">
              <a:solidFill>
                <a:schemeClr val="accent1"/>
              </a:solidFill>
              <a:latin typeface="汉仪中黑简" panose="02010600000101010101" charset="-122"/>
              <a:ea typeface="汉仪中黑简" panose="02010600000101010101" charset="-122"/>
              <a:sym typeface="+mn-ea"/>
            </a:endParaRPr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0675" y="71847"/>
            <a:ext cx="2336220" cy="673654"/>
          </a:xfrm>
          <a:prstGeom prst="rect">
            <a:avLst/>
          </a:prstGeom>
        </p:spPr>
      </p:pic>
      <p:sp>
        <p:nvSpPr>
          <p:cNvPr id="18" name="文本框 17"/>
          <p:cNvSpPr txBox="1"/>
          <p:nvPr>
            <p:custDataLst>
              <p:tags r:id="rId4"/>
            </p:custDataLst>
          </p:nvPr>
        </p:nvSpPr>
        <p:spPr>
          <a:xfrm>
            <a:off x="320675" y="869950"/>
            <a:ext cx="589661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charset="0"/>
              <a:buChar char="u"/>
            </a:pPr>
            <a:r>
              <a:rPr lang="zh-CN" altLang="en-US" sz="2800" dirty="0">
                <a:solidFill>
                  <a:schemeClr val="dk1"/>
                </a:solidFill>
              </a:rPr>
              <a:t>级联过滤生成伪标签</a:t>
            </a:r>
            <a:endParaRPr lang="zh-CN" altLang="en-US" sz="2800" dirty="0">
              <a:solidFill>
                <a:schemeClr val="dk1"/>
              </a:solidFill>
            </a:endParaRPr>
          </a:p>
        </p:txBody>
      </p:sp>
      <p:sp>
        <p:nvSpPr>
          <p:cNvPr id="22" name="文本框 21"/>
          <p:cNvSpPr txBox="1"/>
          <p:nvPr>
            <p:custDataLst>
              <p:tags r:id="rId5"/>
            </p:custDataLst>
          </p:nvPr>
        </p:nvSpPr>
        <p:spPr>
          <a:xfrm>
            <a:off x="1242874" y="1722268"/>
            <a:ext cx="5246703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accent1"/>
                </a:solidFill>
              </a:rPr>
              <a:t>从网络预测中生成伪标签Y˜：</a:t>
            </a:r>
            <a:endParaRPr lang="zh-CN" altLang="en-US" dirty="0">
              <a:solidFill>
                <a:schemeClr val="accent1"/>
              </a:solidFill>
            </a:endParaRPr>
          </a:p>
        </p:txBody>
      </p:sp>
      <p:sp>
        <p:nvSpPr>
          <p:cNvPr id="23" name="文本框 22"/>
          <p:cNvSpPr txBox="1"/>
          <p:nvPr>
            <p:custDataLst>
              <p:tags r:id="rId6"/>
            </p:custDataLst>
          </p:nvPr>
        </p:nvSpPr>
        <p:spPr>
          <a:xfrm>
            <a:off x="1242873" y="4392775"/>
            <a:ext cx="4119239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accent1"/>
                </a:solidFill>
              </a:rPr>
              <a:t>过滤操作F（·）表示如下：</a:t>
            </a:r>
            <a:endParaRPr lang="zh-CN" altLang="en-US" dirty="0">
              <a:solidFill>
                <a:schemeClr val="accent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18690" y="2420620"/>
            <a:ext cx="3143250" cy="6858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448435" y="3141345"/>
            <a:ext cx="894334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P为softmax操作后的预测。通过连续地与低层次和高层的亲和矩阵相乘，网络预测可以以粗到细的方式进行细化，产生高质量的软伪标签。</a:t>
            </a:r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18690" y="5125720"/>
            <a:ext cx="3476625" cy="904875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>
            <p:custDataLst>
              <p:tags r:id="rId1"/>
            </p:custDataLst>
          </p:nvPr>
        </p:nvCxnSpPr>
        <p:spPr>
          <a:xfrm>
            <a:off x="-37465" y="695325"/>
            <a:ext cx="4871720" cy="635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>
            <p:custDataLst>
              <p:tags r:id="rId2"/>
            </p:custDataLst>
          </p:nvPr>
        </p:nvCxnSpPr>
        <p:spPr>
          <a:xfrm flipV="1">
            <a:off x="7379335" y="695960"/>
            <a:ext cx="4822825" cy="635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圆角矩形 5"/>
          <p:cNvSpPr/>
          <p:nvPr/>
        </p:nvSpPr>
        <p:spPr>
          <a:xfrm>
            <a:off x="5191760" y="495300"/>
            <a:ext cx="1807845" cy="401320"/>
          </a:xfrm>
          <a:prstGeom prst="roundRect">
            <a:avLst/>
          </a:prstGeom>
          <a:noFill/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zh-CN" altLang="en-US" sz="2000" dirty="0">
                <a:solidFill>
                  <a:schemeClr val="accent1"/>
                </a:solidFill>
                <a:latin typeface="汉仪中黑简" panose="02010600000101010101" charset="-122"/>
                <a:ea typeface="汉仪中黑简" panose="02010600000101010101" charset="-122"/>
                <a:sym typeface="+mn-ea"/>
              </a:rPr>
              <a:t>方法</a:t>
            </a:r>
            <a:endParaRPr lang="zh-CN" altLang="en-US" sz="2000" dirty="0">
              <a:solidFill>
                <a:schemeClr val="accent1"/>
              </a:solidFill>
              <a:latin typeface="汉仪中黑简" panose="02010600000101010101" charset="-122"/>
              <a:ea typeface="汉仪中黑简" panose="02010600000101010101" charset="-122"/>
              <a:sym typeface="+mn-ea"/>
            </a:endParaRPr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0675" y="71847"/>
            <a:ext cx="2336220" cy="673654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9557" y="2467600"/>
            <a:ext cx="3267531" cy="762106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38639" y="4321491"/>
            <a:ext cx="2410161" cy="466790"/>
          </a:xfrm>
          <a:prstGeom prst="rect">
            <a:avLst/>
          </a:prstGeom>
        </p:spPr>
      </p:pic>
      <p:sp>
        <p:nvSpPr>
          <p:cNvPr id="18" name="文本框 17"/>
          <p:cNvSpPr txBox="1"/>
          <p:nvPr>
            <p:custDataLst>
              <p:tags r:id="rId6"/>
            </p:custDataLst>
          </p:nvPr>
        </p:nvSpPr>
        <p:spPr>
          <a:xfrm>
            <a:off x="320675" y="869950"/>
            <a:ext cx="589661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charset="0"/>
              <a:buChar char="u"/>
            </a:pPr>
            <a:r>
              <a:rPr lang="zh-CN" altLang="en-US" sz="2800" dirty="0">
                <a:solidFill>
                  <a:schemeClr val="dk1"/>
                </a:solidFill>
              </a:rPr>
              <a:t>为未标记的像素分配伪标签</a:t>
            </a:r>
            <a:endParaRPr lang="zh-CN" altLang="en-US" sz="2800" dirty="0">
              <a:solidFill>
                <a:schemeClr val="dk1"/>
              </a:solidFill>
            </a:endParaRPr>
          </a:p>
        </p:txBody>
      </p:sp>
      <p:sp>
        <p:nvSpPr>
          <p:cNvPr id="22" name="文本框 21"/>
          <p:cNvSpPr txBox="1"/>
          <p:nvPr>
            <p:custDataLst>
              <p:tags r:id="rId7"/>
            </p:custDataLst>
          </p:nvPr>
        </p:nvSpPr>
        <p:spPr>
          <a:xfrm>
            <a:off x="1242874" y="1722268"/>
            <a:ext cx="5246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accent1"/>
                </a:solidFill>
              </a:rPr>
              <a:t>树能量损失函数：</a:t>
            </a:r>
            <a:endParaRPr lang="zh-CN" altLang="en-US" dirty="0">
              <a:solidFill>
                <a:schemeClr val="accent1"/>
              </a:solidFill>
            </a:endParaRPr>
          </a:p>
        </p:txBody>
      </p:sp>
      <p:sp>
        <p:nvSpPr>
          <p:cNvPr id="23" name="文本框 22"/>
          <p:cNvSpPr txBox="1"/>
          <p:nvPr>
            <p:custDataLst>
              <p:tags r:id="rId8"/>
            </p:custDataLst>
          </p:nvPr>
        </p:nvSpPr>
        <p:spPr>
          <a:xfrm>
            <a:off x="1242873" y="3590770"/>
            <a:ext cx="4119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accent1"/>
                </a:solidFill>
              </a:rPr>
              <a:t>最终损失函数：</a:t>
            </a:r>
            <a:endParaRPr lang="zh-CN" altLang="en-US" dirty="0">
              <a:solidFill>
                <a:schemeClr val="accent1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602740" y="5227320"/>
            <a:ext cx="39617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λ是两个损失的平衡因子</a:t>
            </a:r>
            <a:endParaRPr lang="zh-CN" altLang="en-US"/>
          </a:p>
        </p:txBody>
      </p:sp>
    </p:spTree>
    <p:custDataLst>
      <p:tags r:id="rId9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4585881" y="1800601"/>
            <a:ext cx="3020239" cy="2214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3800" b="1" dirty="0">
                <a:solidFill>
                  <a:schemeClr val="lt1">
                    <a:lumMod val="25000"/>
                  </a:schemeClr>
                </a:solidFill>
                <a:latin typeface="汉仪中黑简" panose="02010600000101010101" charset="-122"/>
                <a:ea typeface="汉仪中黑简" panose="02010600000101010101" charset="-122"/>
                <a:cs typeface="+mn-ea"/>
                <a:sym typeface="汉仪中宋简" panose="02010600000101010101" charset="-128"/>
              </a:rPr>
              <a:t>03</a:t>
            </a:r>
            <a:endParaRPr lang="en-US" altLang="zh-CN" sz="13800" b="1" dirty="0">
              <a:solidFill>
                <a:schemeClr val="lt1">
                  <a:lumMod val="25000"/>
                </a:schemeClr>
              </a:solidFill>
              <a:latin typeface="汉仪中黑简" panose="02010600000101010101" charset="-122"/>
              <a:ea typeface="汉仪中黑简" panose="02010600000101010101" charset="-122"/>
              <a:cs typeface="+mn-ea"/>
              <a:sym typeface="汉仪中宋简" panose="02010600000101010101" charset="-128"/>
            </a:endParaRPr>
          </a:p>
        </p:txBody>
      </p:sp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5371465" y="3555365"/>
            <a:ext cx="144907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b="1" dirty="0">
                <a:solidFill>
                  <a:schemeClr val="lt1">
                    <a:lumMod val="25000"/>
                  </a:schemeClr>
                </a:solidFill>
                <a:latin typeface="汉仪中黑简" panose="02010600000101010101" charset="-122"/>
                <a:ea typeface="汉仪中黑简" panose="02010600000101010101" charset="-122"/>
                <a:cs typeface="+mn-ea"/>
                <a:sym typeface="汉仪中宋简" panose="02010600000101010101" charset="-128"/>
              </a:rPr>
              <a:t>实验结果</a:t>
            </a:r>
            <a:endParaRPr lang="zh-CN" altLang="en-US" sz="2400" b="1" dirty="0">
              <a:solidFill>
                <a:schemeClr val="lt1">
                  <a:lumMod val="25000"/>
                </a:schemeClr>
              </a:solidFill>
              <a:latin typeface="汉仪中黑简" panose="02010600000101010101" charset="-122"/>
              <a:ea typeface="汉仪中黑简" panose="02010600000101010101" charset="-122"/>
              <a:cs typeface="+mn-ea"/>
              <a:sym typeface="汉仪中宋简" panose="02010600000101010101" charset="-128"/>
            </a:endParaRPr>
          </a:p>
        </p:txBody>
      </p:sp>
      <p:sp>
        <p:nvSpPr>
          <p:cNvPr id="4" name="矩形 3"/>
          <p:cNvSpPr/>
          <p:nvPr>
            <p:custDataLst>
              <p:tags r:id="rId3"/>
            </p:custDataLst>
          </p:nvPr>
        </p:nvSpPr>
        <p:spPr>
          <a:xfrm>
            <a:off x="4729480" y="1734820"/>
            <a:ext cx="2733675" cy="324485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汉仪中黑简" panose="02010600000101010101" charset="-122"/>
              <a:ea typeface="汉仪中黑简" panose="02010600000101010101" charset="-122"/>
              <a:cs typeface="+mn-ea"/>
              <a:sym typeface="汉仪中宋简" panose="02010600000101010101" charset="-128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5092979" y="3487523"/>
            <a:ext cx="2513635" cy="1642858"/>
            <a:chOff x="6564556" y="2580634"/>
            <a:chExt cx="2513635" cy="1642858"/>
          </a:xfrm>
        </p:grpSpPr>
        <p:cxnSp>
          <p:nvCxnSpPr>
            <p:cNvPr id="6" name="直接连接符 5"/>
            <p:cNvCxnSpPr/>
            <p:nvPr>
              <p:custDataLst>
                <p:tags r:id="rId4"/>
              </p:custDataLst>
            </p:nvPr>
          </p:nvCxnSpPr>
          <p:spPr>
            <a:xfrm>
              <a:off x="9077556" y="2580634"/>
              <a:ext cx="0" cy="1642858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/>
            <p:nvPr>
              <p:custDataLst>
                <p:tags r:id="rId5"/>
              </p:custDataLst>
            </p:nvPr>
          </p:nvCxnSpPr>
          <p:spPr>
            <a:xfrm flipH="1">
              <a:off x="6564556" y="4223492"/>
              <a:ext cx="2513635" cy="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8" name="Rectangle 23"/>
          <p:cNvSpPr/>
          <p:nvPr/>
        </p:nvSpPr>
        <p:spPr>
          <a:xfrm>
            <a:off x="4805045" y="3902710"/>
            <a:ext cx="2658110" cy="81153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 hangingPunct="0">
              <a:lnSpc>
                <a:spcPct val="150000"/>
              </a:lnSpc>
            </a:pPr>
            <a:r>
              <a:rPr lang="en-US" altLang="zh-CN" sz="2400" noProof="1">
                <a:solidFill>
                  <a:schemeClr val="accent1"/>
                </a:solidFill>
                <a:latin typeface="Times New Roman" panose="02020603050405020304" charset="0"/>
                <a:ea typeface="汉仪中黑简" panose="02010600000101010101" charset="-122"/>
                <a:cs typeface="Times New Roman" panose="02020603050405020304" charset="0"/>
                <a:sym typeface="+mn-lt"/>
              </a:rPr>
              <a:t>EXPERIMENTAL RESULT</a:t>
            </a:r>
            <a:endParaRPr lang="en-US" altLang="zh-CN" sz="2400" noProof="1">
              <a:solidFill>
                <a:schemeClr val="accent1"/>
              </a:solidFill>
              <a:latin typeface="Times New Roman" panose="02020603050405020304" charset="0"/>
              <a:ea typeface="汉仪中黑简" panose="02010600000101010101" charset="-122"/>
              <a:cs typeface="Times New Roman" panose="02020603050405020304" charset="0"/>
              <a:sym typeface="+mn-lt"/>
            </a:endParaRPr>
          </a:p>
        </p:txBody>
      </p:sp>
    </p:spTree>
    <p:custDataLst>
      <p:tags r:id="rId6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 bldLvl="0" animBg="1"/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直接连接符 17"/>
          <p:cNvCxnSpPr/>
          <p:nvPr>
            <p:custDataLst>
              <p:tags r:id="rId1"/>
            </p:custDataLst>
          </p:nvPr>
        </p:nvCxnSpPr>
        <p:spPr>
          <a:xfrm>
            <a:off x="-37465" y="695325"/>
            <a:ext cx="4871720" cy="635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>
            <p:custDataLst>
              <p:tags r:id="rId2"/>
            </p:custDataLst>
          </p:nvPr>
        </p:nvCxnSpPr>
        <p:spPr>
          <a:xfrm flipV="1">
            <a:off x="7379335" y="695960"/>
            <a:ext cx="4822825" cy="635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圆角矩形 19"/>
          <p:cNvSpPr/>
          <p:nvPr/>
        </p:nvSpPr>
        <p:spPr>
          <a:xfrm>
            <a:off x="5191760" y="495300"/>
            <a:ext cx="1807845" cy="401320"/>
          </a:xfrm>
          <a:prstGeom prst="roundRect">
            <a:avLst/>
          </a:prstGeom>
          <a:noFill/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zh-CN" altLang="en-US" sz="2000">
                <a:solidFill>
                  <a:schemeClr val="accent1"/>
                </a:solidFill>
                <a:latin typeface="汉仪中黑简" panose="02010600000101010101" charset="-122"/>
                <a:ea typeface="汉仪中黑简" panose="02010600000101010101" charset="-122"/>
                <a:sym typeface="+mn-ea"/>
              </a:rPr>
              <a:t>与</a:t>
            </a:r>
            <a:r>
              <a:rPr lang="en-US" altLang="zh-CN" sz="2000">
                <a:solidFill>
                  <a:schemeClr val="accent1"/>
                </a:solidFill>
                <a:latin typeface="汉仪中黑简" panose="02010600000101010101" charset="-122"/>
                <a:ea typeface="汉仪中黑简" panose="02010600000101010101" charset="-122"/>
                <a:sym typeface="+mn-ea"/>
              </a:rPr>
              <a:t>SOTA</a:t>
            </a:r>
            <a:r>
              <a:rPr lang="zh-CN" altLang="en-US" sz="2000">
                <a:solidFill>
                  <a:schemeClr val="accent1"/>
                </a:solidFill>
                <a:latin typeface="汉仪中黑简" panose="02010600000101010101" charset="-122"/>
                <a:ea typeface="汉仪中黑简" panose="02010600000101010101" charset="-122"/>
                <a:sym typeface="+mn-ea"/>
              </a:rPr>
              <a:t>比较</a:t>
            </a:r>
            <a:endParaRPr lang="zh-CN" altLang="en-US" sz="2000">
              <a:solidFill>
                <a:schemeClr val="accent1"/>
              </a:solidFill>
              <a:latin typeface="汉仪中黑简" panose="02010600000101010101" charset="-122"/>
              <a:ea typeface="汉仪中黑简" panose="02010600000101010101" charset="-122"/>
              <a:sym typeface="+mn-ea"/>
            </a:endParaRPr>
          </a:p>
        </p:txBody>
      </p:sp>
      <p:sp>
        <p:nvSpPr>
          <p:cNvPr id="2" name="文本框 1"/>
          <p:cNvSpPr txBox="1"/>
          <p:nvPr>
            <p:custDataLst>
              <p:tags r:id="rId3"/>
            </p:custDataLst>
          </p:nvPr>
        </p:nvSpPr>
        <p:spPr>
          <a:xfrm>
            <a:off x="741045" y="1214120"/>
            <a:ext cx="9822180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 typeface="Wingdings" panose="05000000000000000000" charset="0"/>
              <a:buChar char="u"/>
            </a:pPr>
            <a:r>
              <a:rPr lang="zh-CN" altLang="en-US" sz="2800" dirty="0">
                <a:solidFill>
                  <a:schemeClr val="dk1"/>
                </a:solidFill>
              </a:rPr>
              <a:t>点标注和涂鸦标注的实验结果</a:t>
            </a:r>
            <a:endParaRPr lang="zh-CN" altLang="en-US" sz="2800" dirty="0">
              <a:solidFill>
                <a:schemeClr val="dk1"/>
              </a:solidFill>
            </a:endParaRPr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0675" y="71847"/>
            <a:ext cx="2336220" cy="67365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8062" y="1936138"/>
            <a:ext cx="6215918" cy="4640938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直接连接符 17"/>
          <p:cNvCxnSpPr/>
          <p:nvPr>
            <p:custDataLst>
              <p:tags r:id="rId1"/>
            </p:custDataLst>
          </p:nvPr>
        </p:nvCxnSpPr>
        <p:spPr>
          <a:xfrm>
            <a:off x="-37465" y="695325"/>
            <a:ext cx="4871720" cy="635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>
            <p:custDataLst>
              <p:tags r:id="rId2"/>
            </p:custDataLst>
          </p:nvPr>
        </p:nvCxnSpPr>
        <p:spPr>
          <a:xfrm flipV="1">
            <a:off x="7379335" y="695960"/>
            <a:ext cx="4822825" cy="635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圆角矩形 19"/>
          <p:cNvSpPr/>
          <p:nvPr/>
        </p:nvSpPr>
        <p:spPr>
          <a:xfrm>
            <a:off x="5191760" y="495300"/>
            <a:ext cx="1807845" cy="401320"/>
          </a:xfrm>
          <a:prstGeom prst="roundRect">
            <a:avLst/>
          </a:prstGeom>
          <a:noFill/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zh-CN" altLang="en-US" sz="2000">
                <a:solidFill>
                  <a:schemeClr val="accent1"/>
                </a:solidFill>
                <a:latin typeface="汉仪中黑简" panose="02010600000101010101" charset="-122"/>
                <a:ea typeface="汉仪中黑简" panose="02010600000101010101" charset="-122"/>
                <a:sym typeface="+mn-ea"/>
              </a:rPr>
              <a:t>与</a:t>
            </a:r>
            <a:r>
              <a:rPr lang="en-US" altLang="zh-CN" sz="2000">
                <a:solidFill>
                  <a:schemeClr val="accent1"/>
                </a:solidFill>
                <a:latin typeface="汉仪中黑简" panose="02010600000101010101" charset="-122"/>
                <a:ea typeface="汉仪中黑简" panose="02010600000101010101" charset="-122"/>
                <a:sym typeface="+mn-ea"/>
              </a:rPr>
              <a:t>SOTA</a:t>
            </a:r>
            <a:r>
              <a:rPr lang="zh-CN" altLang="en-US" sz="2000">
                <a:solidFill>
                  <a:schemeClr val="accent1"/>
                </a:solidFill>
                <a:latin typeface="汉仪中黑简" panose="02010600000101010101" charset="-122"/>
                <a:ea typeface="汉仪中黑简" panose="02010600000101010101" charset="-122"/>
                <a:sym typeface="+mn-ea"/>
              </a:rPr>
              <a:t>比较</a:t>
            </a:r>
            <a:endParaRPr lang="zh-CN" altLang="en-US" sz="2000">
              <a:solidFill>
                <a:schemeClr val="accent1"/>
              </a:solidFill>
              <a:latin typeface="汉仪中黑简" panose="02010600000101010101" charset="-122"/>
              <a:ea typeface="汉仪中黑简" panose="02010600000101010101" charset="-122"/>
              <a:sym typeface="+mn-ea"/>
            </a:endParaRPr>
          </a:p>
        </p:txBody>
      </p:sp>
      <p:sp>
        <p:nvSpPr>
          <p:cNvPr id="2" name="文本框 1"/>
          <p:cNvSpPr txBox="1"/>
          <p:nvPr>
            <p:custDataLst>
              <p:tags r:id="rId3"/>
            </p:custDataLst>
          </p:nvPr>
        </p:nvSpPr>
        <p:spPr>
          <a:xfrm>
            <a:off x="741045" y="1214120"/>
            <a:ext cx="982218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 typeface="Wingdings" panose="05000000000000000000" charset="0"/>
              <a:buChar char="u"/>
            </a:pPr>
            <a:r>
              <a:rPr lang="zh-CN" altLang="en-US" sz="2800" dirty="0">
                <a:solidFill>
                  <a:schemeClr val="dk1"/>
                </a:solidFill>
              </a:rPr>
              <a:t>Pascal VOC 2012数据集的一些定性结果</a:t>
            </a:r>
            <a:endParaRPr lang="zh-CN" altLang="en-US" sz="2800" dirty="0">
              <a:solidFill>
                <a:schemeClr val="dk1"/>
              </a:solidFill>
            </a:endParaRPr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0675" y="71847"/>
            <a:ext cx="2336220" cy="67365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99945" y="2054860"/>
            <a:ext cx="6334125" cy="4391025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直接连接符 17"/>
          <p:cNvCxnSpPr/>
          <p:nvPr>
            <p:custDataLst>
              <p:tags r:id="rId1"/>
            </p:custDataLst>
          </p:nvPr>
        </p:nvCxnSpPr>
        <p:spPr>
          <a:xfrm>
            <a:off x="-37465" y="695325"/>
            <a:ext cx="4871720" cy="635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>
            <p:custDataLst>
              <p:tags r:id="rId2"/>
            </p:custDataLst>
          </p:nvPr>
        </p:nvCxnSpPr>
        <p:spPr>
          <a:xfrm flipV="1">
            <a:off x="7379335" y="695960"/>
            <a:ext cx="4822825" cy="635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圆角矩形 19"/>
          <p:cNvSpPr/>
          <p:nvPr/>
        </p:nvSpPr>
        <p:spPr>
          <a:xfrm>
            <a:off x="5191760" y="495300"/>
            <a:ext cx="1807845" cy="401320"/>
          </a:xfrm>
          <a:prstGeom prst="roundRect">
            <a:avLst/>
          </a:prstGeom>
          <a:noFill/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zh-CN" altLang="en-US" sz="2000">
                <a:solidFill>
                  <a:schemeClr val="accent1"/>
                </a:solidFill>
                <a:latin typeface="汉仪中黑简" panose="02010600000101010101" charset="-122"/>
                <a:ea typeface="汉仪中黑简" panose="02010600000101010101" charset="-122"/>
                <a:sym typeface="+mn-ea"/>
              </a:rPr>
              <a:t>与</a:t>
            </a:r>
            <a:r>
              <a:rPr lang="en-US" altLang="zh-CN" sz="2000">
                <a:solidFill>
                  <a:schemeClr val="accent1"/>
                </a:solidFill>
                <a:latin typeface="汉仪中黑简" panose="02010600000101010101" charset="-122"/>
                <a:ea typeface="汉仪中黑简" panose="02010600000101010101" charset="-122"/>
                <a:sym typeface="+mn-ea"/>
              </a:rPr>
              <a:t>SOTA</a:t>
            </a:r>
            <a:r>
              <a:rPr lang="zh-CN" altLang="en-US" sz="2000">
                <a:solidFill>
                  <a:schemeClr val="accent1"/>
                </a:solidFill>
                <a:latin typeface="汉仪中黑简" panose="02010600000101010101" charset="-122"/>
                <a:ea typeface="汉仪中黑简" panose="02010600000101010101" charset="-122"/>
                <a:sym typeface="+mn-ea"/>
              </a:rPr>
              <a:t>比较</a:t>
            </a:r>
            <a:endParaRPr lang="zh-CN" altLang="en-US" sz="2000">
              <a:solidFill>
                <a:schemeClr val="accent1"/>
              </a:solidFill>
              <a:latin typeface="汉仪中黑简" panose="02010600000101010101" charset="-122"/>
              <a:ea typeface="汉仪中黑简" panose="02010600000101010101" charset="-122"/>
              <a:sym typeface="+mn-ea"/>
            </a:endParaRPr>
          </a:p>
        </p:txBody>
      </p:sp>
      <p:sp>
        <p:nvSpPr>
          <p:cNvPr id="2" name="文本框 1"/>
          <p:cNvSpPr txBox="1"/>
          <p:nvPr>
            <p:custDataLst>
              <p:tags r:id="rId3"/>
            </p:custDataLst>
          </p:nvPr>
        </p:nvSpPr>
        <p:spPr>
          <a:xfrm>
            <a:off x="741045" y="1214120"/>
            <a:ext cx="982218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 typeface="Wingdings" panose="05000000000000000000" charset="0"/>
              <a:buChar char="u"/>
            </a:pPr>
            <a:r>
              <a:rPr lang="zh-CN" altLang="en-US" sz="2800" dirty="0">
                <a:solidFill>
                  <a:schemeClr val="dk1"/>
                </a:solidFill>
              </a:rPr>
              <a:t>伪标签的质量</a:t>
            </a:r>
            <a:endParaRPr lang="zh-CN" altLang="en-US" sz="2800" dirty="0">
              <a:solidFill>
                <a:schemeClr val="dk1"/>
              </a:solidFill>
            </a:endParaRPr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0675" y="71847"/>
            <a:ext cx="2336220" cy="67365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rcRect l="4025" r="6695" b="35525"/>
          <a:stretch>
            <a:fillRect/>
          </a:stretch>
        </p:blipFill>
        <p:spPr>
          <a:xfrm>
            <a:off x="634365" y="1845310"/>
            <a:ext cx="6071235" cy="458787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999605" y="2604135"/>
            <a:ext cx="4763135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对于使用TEL学习的模型，在训练过程开始时，伪标签的精度高于网络预测，这为模型学习提供了重要的指导。随着迭代次数的增加，预测和伪标签之间的精度差距逐渐缩小，而两者的性能也一直在提高。与基线相比，TEL可以帮助分割模型从未标记的数据中学习额外的知识，并实现性能的提高</a:t>
            </a:r>
            <a:endParaRPr lang="zh-CN" altLang="en-US"/>
          </a:p>
        </p:txBody>
      </p:sp>
    </p:spTree>
    <p:custDataLst>
      <p:tags r:id="rId6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连接符 5"/>
          <p:cNvCxnSpPr/>
          <p:nvPr>
            <p:custDataLst>
              <p:tags r:id="rId1"/>
            </p:custDataLst>
          </p:nvPr>
        </p:nvCxnSpPr>
        <p:spPr>
          <a:xfrm>
            <a:off x="10961370" y="5631180"/>
            <a:ext cx="0" cy="135255"/>
          </a:xfrm>
          <a:prstGeom prst="line">
            <a:avLst/>
          </a:prstGeom>
          <a:solidFill>
            <a:schemeClr val="accent1"/>
          </a:solidFill>
          <a:ln w="25400" cmpd="sng">
            <a:solidFill>
              <a:schemeClr val="dk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>
            <p:custDataLst>
              <p:tags r:id="rId2"/>
            </p:custDataLst>
          </p:nvPr>
        </p:nvCxnSpPr>
        <p:spPr>
          <a:xfrm>
            <a:off x="10951845" y="5633085"/>
            <a:ext cx="0" cy="135255"/>
          </a:xfrm>
          <a:prstGeom prst="line">
            <a:avLst/>
          </a:prstGeom>
          <a:solidFill>
            <a:schemeClr val="accent1"/>
          </a:solidFill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任意多边形 7"/>
          <p:cNvSpPr/>
          <p:nvPr>
            <p:custDataLst>
              <p:tags r:id="rId3"/>
            </p:custDataLst>
          </p:nvPr>
        </p:nvSpPr>
        <p:spPr>
          <a:xfrm>
            <a:off x="10849610" y="5013960"/>
            <a:ext cx="271145" cy="710565"/>
          </a:xfrm>
          <a:custGeom>
            <a:avLst/>
            <a:gdLst>
              <a:gd name="connsiteX0" fmla="*/ 33 w 767"/>
              <a:gd name="connsiteY0" fmla="*/ 2010 h 2010"/>
              <a:gd name="connsiteX1" fmla="*/ 33 w 767"/>
              <a:gd name="connsiteY1" fmla="*/ 0 h 2010"/>
              <a:gd name="connsiteX2" fmla="*/ 3 w 767"/>
              <a:gd name="connsiteY2" fmla="*/ 135 h 2010"/>
              <a:gd name="connsiteX3" fmla="*/ 155 w 767"/>
              <a:gd name="connsiteY3" fmla="*/ 403 h 2010"/>
              <a:gd name="connsiteX4" fmla="*/ 513 w 767"/>
              <a:gd name="connsiteY4" fmla="*/ 667 h 2010"/>
              <a:gd name="connsiteX5" fmla="*/ 228 w 767"/>
              <a:gd name="connsiteY5" fmla="*/ 810 h 2010"/>
              <a:gd name="connsiteX6" fmla="*/ 33 w 767"/>
              <a:gd name="connsiteY6" fmla="*/ 967 h 2010"/>
              <a:gd name="connsiteX7" fmla="*/ 461 w 767"/>
              <a:gd name="connsiteY7" fmla="*/ 855 h 2010"/>
              <a:gd name="connsiteX8" fmla="*/ 768 w 767"/>
              <a:gd name="connsiteY8" fmla="*/ 1672 h 2010"/>
              <a:gd name="connsiteX9" fmla="*/ 228 w 767"/>
              <a:gd name="connsiteY9" fmla="*/ 1800 h 2010"/>
              <a:gd name="connsiteX10" fmla="*/ 33 w 767"/>
              <a:gd name="connsiteY10" fmla="*/ 2010 h 20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68" h="2010">
                <a:moveTo>
                  <a:pt x="33" y="2010"/>
                </a:moveTo>
                <a:lnTo>
                  <a:pt x="33" y="0"/>
                </a:lnTo>
                <a:cubicBezTo>
                  <a:pt x="23" y="45"/>
                  <a:pt x="-10" y="77"/>
                  <a:pt x="3" y="135"/>
                </a:cubicBezTo>
                <a:cubicBezTo>
                  <a:pt x="24" y="189"/>
                  <a:pt x="34" y="244"/>
                  <a:pt x="155" y="403"/>
                </a:cubicBezTo>
                <a:cubicBezTo>
                  <a:pt x="281" y="525"/>
                  <a:pt x="403" y="590"/>
                  <a:pt x="513" y="667"/>
                </a:cubicBezTo>
                <a:cubicBezTo>
                  <a:pt x="418" y="715"/>
                  <a:pt x="365" y="722"/>
                  <a:pt x="228" y="810"/>
                </a:cubicBezTo>
                <a:cubicBezTo>
                  <a:pt x="137" y="861"/>
                  <a:pt x="98" y="915"/>
                  <a:pt x="33" y="967"/>
                </a:cubicBezTo>
                <a:lnTo>
                  <a:pt x="461" y="855"/>
                </a:lnTo>
                <a:lnTo>
                  <a:pt x="768" y="1672"/>
                </a:lnTo>
                <a:cubicBezTo>
                  <a:pt x="588" y="1715"/>
                  <a:pt x="302" y="1742"/>
                  <a:pt x="228" y="1800"/>
                </a:cubicBezTo>
                <a:cubicBezTo>
                  <a:pt x="159" y="1843"/>
                  <a:pt x="98" y="1940"/>
                  <a:pt x="33" y="201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0" name="任意多边形 9"/>
          <p:cNvSpPr/>
          <p:nvPr>
            <p:custDataLst>
              <p:tags r:id="rId4"/>
            </p:custDataLst>
          </p:nvPr>
        </p:nvSpPr>
        <p:spPr>
          <a:xfrm>
            <a:off x="10259695" y="5631180"/>
            <a:ext cx="1123950" cy="207645"/>
          </a:xfrm>
          <a:custGeom>
            <a:avLst/>
            <a:gdLst>
              <a:gd name="connisteX0" fmla="*/ 617220 w 2019300"/>
              <a:gd name="connsiteY0" fmla="*/ 358140 h 373380"/>
              <a:gd name="connisteX1" fmla="*/ 525780 w 2019300"/>
              <a:gd name="connsiteY1" fmla="*/ 274320 h 373380"/>
              <a:gd name="connisteX2" fmla="*/ 0 w 2019300"/>
              <a:gd name="connsiteY2" fmla="*/ 0 h 373380"/>
              <a:gd name="connisteX3" fmla="*/ 716280 w 2019300"/>
              <a:gd name="connsiteY3" fmla="*/ 236220 h 373380"/>
              <a:gd name="connisteX4" fmla="*/ 2019300 w 2019300"/>
              <a:gd name="connsiteY4" fmla="*/ 182880 h 373380"/>
              <a:gd name="connisteX5" fmla="*/ 1905000 w 2019300"/>
              <a:gd name="connsiteY5" fmla="*/ 373380 h 373380"/>
              <a:gd name="connisteX6" fmla="*/ 617220 w 2019300"/>
              <a:gd name="connsiteY6" fmla="*/ 358140 h 37338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2019300" h="373380">
                <a:moveTo>
                  <a:pt x="617220" y="358140"/>
                </a:moveTo>
                <a:lnTo>
                  <a:pt x="525780" y="274320"/>
                </a:lnTo>
                <a:lnTo>
                  <a:pt x="0" y="0"/>
                </a:lnTo>
                <a:lnTo>
                  <a:pt x="716280" y="236220"/>
                </a:lnTo>
                <a:lnTo>
                  <a:pt x="2019300" y="182880"/>
                </a:lnTo>
                <a:lnTo>
                  <a:pt x="1905000" y="373380"/>
                </a:lnTo>
                <a:lnTo>
                  <a:pt x="617220" y="35814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cxnSp>
        <p:nvCxnSpPr>
          <p:cNvPr id="11" name="直接连接符 10"/>
          <p:cNvCxnSpPr/>
          <p:nvPr>
            <p:custDataLst>
              <p:tags r:id="rId5"/>
            </p:custDataLst>
          </p:nvPr>
        </p:nvCxnSpPr>
        <p:spPr>
          <a:xfrm flipV="1">
            <a:off x="10961370" y="5911850"/>
            <a:ext cx="0" cy="135255"/>
          </a:xfrm>
          <a:prstGeom prst="line">
            <a:avLst/>
          </a:prstGeom>
          <a:gradFill>
            <a:gsLst>
              <a:gs pos="0">
                <a:schemeClr val="bg1"/>
              </a:gs>
              <a:gs pos="55000">
                <a:srgbClr val="D7E5F9">
                  <a:alpha val="24000"/>
                </a:srgbClr>
              </a:gs>
              <a:gs pos="63000">
                <a:schemeClr val="accent1">
                  <a:lumMod val="45000"/>
                  <a:lumOff val="55000"/>
                  <a:alpha val="45000"/>
                </a:schemeClr>
              </a:gs>
              <a:gs pos="83000">
                <a:schemeClr val="accent1">
                  <a:lumMod val="45000"/>
                  <a:lumOff val="55000"/>
                  <a:alpha val="39000"/>
                </a:schemeClr>
              </a:gs>
              <a:gs pos="100000">
                <a:srgbClr val="4295FF">
                  <a:alpha val="78000"/>
                </a:srgbClr>
              </a:gs>
            </a:gsLst>
            <a:lin ang="5400000" scaled="0"/>
          </a:gradFill>
          <a:ln w="25400" cmpd="sng">
            <a:solidFill>
              <a:srgbClr val="5E75BA">
                <a:alpha val="27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>
            <p:custDataLst>
              <p:tags r:id="rId6"/>
            </p:custDataLst>
          </p:nvPr>
        </p:nvCxnSpPr>
        <p:spPr>
          <a:xfrm flipV="1">
            <a:off x="10951845" y="5909945"/>
            <a:ext cx="0" cy="135255"/>
          </a:xfrm>
          <a:prstGeom prst="line">
            <a:avLst/>
          </a:prstGeom>
          <a:gradFill>
            <a:gsLst>
              <a:gs pos="0">
                <a:schemeClr val="bg1"/>
              </a:gs>
              <a:gs pos="55000">
                <a:srgbClr val="D7E5F9">
                  <a:alpha val="24000"/>
                </a:srgbClr>
              </a:gs>
              <a:gs pos="63000">
                <a:schemeClr val="accent1">
                  <a:lumMod val="45000"/>
                  <a:lumOff val="55000"/>
                  <a:alpha val="45000"/>
                </a:schemeClr>
              </a:gs>
              <a:gs pos="83000">
                <a:schemeClr val="accent1">
                  <a:lumMod val="45000"/>
                  <a:lumOff val="55000"/>
                  <a:alpha val="39000"/>
                </a:schemeClr>
              </a:gs>
              <a:gs pos="100000">
                <a:srgbClr val="4295FF">
                  <a:alpha val="78000"/>
                </a:srgbClr>
              </a:gs>
            </a:gsLst>
            <a:lin ang="5400000" scaled="0"/>
          </a:gradFill>
          <a:ln w="12700">
            <a:solidFill>
              <a:schemeClr val="accent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任意多边形 12"/>
          <p:cNvSpPr/>
          <p:nvPr>
            <p:custDataLst>
              <p:tags r:id="rId7"/>
            </p:custDataLst>
          </p:nvPr>
        </p:nvSpPr>
        <p:spPr>
          <a:xfrm flipV="1">
            <a:off x="10849610" y="5953125"/>
            <a:ext cx="271145" cy="710565"/>
          </a:xfrm>
          <a:custGeom>
            <a:avLst/>
            <a:gdLst>
              <a:gd name="connsiteX0" fmla="*/ 33 w 767"/>
              <a:gd name="connsiteY0" fmla="*/ 2010 h 2010"/>
              <a:gd name="connsiteX1" fmla="*/ 33 w 767"/>
              <a:gd name="connsiteY1" fmla="*/ 0 h 2010"/>
              <a:gd name="connsiteX2" fmla="*/ 3 w 767"/>
              <a:gd name="connsiteY2" fmla="*/ 135 h 2010"/>
              <a:gd name="connsiteX3" fmla="*/ 155 w 767"/>
              <a:gd name="connsiteY3" fmla="*/ 403 h 2010"/>
              <a:gd name="connsiteX4" fmla="*/ 513 w 767"/>
              <a:gd name="connsiteY4" fmla="*/ 667 h 2010"/>
              <a:gd name="connsiteX5" fmla="*/ 228 w 767"/>
              <a:gd name="connsiteY5" fmla="*/ 810 h 2010"/>
              <a:gd name="connsiteX6" fmla="*/ 33 w 767"/>
              <a:gd name="connsiteY6" fmla="*/ 967 h 2010"/>
              <a:gd name="connsiteX7" fmla="*/ 461 w 767"/>
              <a:gd name="connsiteY7" fmla="*/ 855 h 2010"/>
              <a:gd name="connsiteX8" fmla="*/ 768 w 767"/>
              <a:gd name="connsiteY8" fmla="*/ 1672 h 2010"/>
              <a:gd name="connsiteX9" fmla="*/ 228 w 767"/>
              <a:gd name="connsiteY9" fmla="*/ 1800 h 2010"/>
              <a:gd name="connsiteX10" fmla="*/ 33 w 767"/>
              <a:gd name="connsiteY10" fmla="*/ 2010 h 20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68" h="2010">
                <a:moveTo>
                  <a:pt x="33" y="2010"/>
                </a:moveTo>
                <a:lnTo>
                  <a:pt x="33" y="0"/>
                </a:lnTo>
                <a:cubicBezTo>
                  <a:pt x="23" y="45"/>
                  <a:pt x="-10" y="77"/>
                  <a:pt x="3" y="135"/>
                </a:cubicBezTo>
                <a:cubicBezTo>
                  <a:pt x="24" y="189"/>
                  <a:pt x="34" y="244"/>
                  <a:pt x="155" y="403"/>
                </a:cubicBezTo>
                <a:cubicBezTo>
                  <a:pt x="281" y="525"/>
                  <a:pt x="403" y="590"/>
                  <a:pt x="513" y="667"/>
                </a:cubicBezTo>
                <a:cubicBezTo>
                  <a:pt x="418" y="715"/>
                  <a:pt x="365" y="722"/>
                  <a:pt x="228" y="810"/>
                </a:cubicBezTo>
                <a:cubicBezTo>
                  <a:pt x="137" y="861"/>
                  <a:pt x="98" y="915"/>
                  <a:pt x="33" y="967"/>
                </a:cubicBezTo>
                <a:lnTo>
                  <a:pt x="461" y="855"/>
                </a:lnTo>
                <a:lnTo>
                  <a:pt x="768" y="1672"/>
                </a:lnTo>
                <a:cubicBezTo>
                  <a:pt x="588" y="1715"/>
                  <a:pt x="302" y="1742"/>
                  <a:pt x="228" y="1800"/>
                </a:cubicBezTo>
                <a:cubicBezTo>
                  <a:pt x="159" y="1843"/>
                  <a:pt x="98" y="1940"/>
                  <a:pt x="33" y="2010"/>
                </a:cubicBezTo>
                <a:close/>
              </a:path>
            </a:pathLst>
          </a:custGeom>
          <a:gradFill>
            <a:gsLst>
              <a:gs pos="0">
                <a:schemeClr val="bg1"/>
              </a:gs>
              <a:gs pos="55000">
                <a:srgbClr val="D7E5F9">
                  <a:alpha val="24000"/>
                </a:srgbClr>
              </a:gs>
              <a:gs pos="63000">
                <a:schemeClr val="accent1">
                  <a:lumMod val="45000"/>
                  <a:lumOff val="55000"/>
                  <a:alpha val="45000"/>
                </a:schemeClr>
              </a:gs>
              <a:gs pos="83000">
                <a:srgbClr val="9BD1DF"/>
              </a:gs>
              <a:gs pos="100000">
                <a:srgbClr val="0F4C8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4" name="任意多边形 13"/>
          <p:cNvSpPr/>
          <p:nvPr>
            <p:custDataLst>
              <p:tags r:id="rId8"/>
            </p:custDataLst>
          </p:nvPr>
        </p:nvSpPr>
        <p:spPr>
          <a:xfrm flipV="1">
            <a:off x="10259695" y="5838825"/>
            <a:ext cx="1123950" cy="207645"/>
          </a:xfrm>
          <a:custGeom>
            <a:avLst/>
            <a:gdLst>
              <a:gd name="connisteX0" fmla="*/ 617220 w 2019300"/>
              <a:gd name="connsiteY0" fmla="*/ 358140 h 373380"/>
              <a:gd name="connisteX1" fmla="*/ 525780 w 2019300"/>
              <a:gd name="connsiteY1" fmla="*/ 274320 h 373380"/>
              <a:gd name="connisteX2" fmla="*/ 0 w 2019300"/>
              <a:gd name="connsiteY2" fmla="*/ 0 h 373380"/>
              <a:gd name="connisteX3" fmla="*/ 716280 w 2019300"/>
              <a:gd name="connsiteY3" fmla="*/ 236220 h 373380"/>
              <a:gd name="connisteX4" fmla="*/ 2019300 w 2019300"/>
              <a:gd name="connsiteY4" fmla="*/ 182880 h 373380"/>
              <a:gd name="connisteX5" fmla="*/ 1905000 w 2019300"/>
              <a:gd name="connsiteY5" fmla="*/ 373380 h 373380"/>
              <a:gd name="connisteX6" fmla="*/ 617220 w 2019300"/>
              <a:gd name="connsiteY6" fmla="*/ 358140 h 37338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2019300" h="373380">
                <a:moveTo>
                  <a:pt x="617220" y="358140"/>
                </a:moveTo>
                <a:lnTo>
                  <a:pt x="525780" y="274320"/>
                </a:lnTo>
                <a:lnTo>
                  <a:pt x="0" y="0"/>
                </a:lnTo>
                <a:lnTo>
                  <a:pt x="716280" y="236220"/>
                </a:lnTo>
                <a:lnTo>
                  <a:pt x="2019300" y="182880"/>
                </a:lnTo>
                <a:lnTo>
                  <a:pt x="1905000" y="373380"/>
                </a:lnTo>
                <a:lnTo>
                  <a:pt x="617220" y="358140"/>
                </a:lnTo>
                <a:close/>
              </a:path>
            </a:pathLst>
          </a:custGeom>
          <a:gradFill>
            <a:gsLst>
              <a:gs pos="0">
                <a:schemeClr val="bg1"/>
              </a:gs>
              <a:gs pos="55000">
                <a:srgbClr val="D7E5F9">
                  <a:alpha val="24000"/>
                </a:srgbClr>
              </a:gs>
              <a:gs pos="63000">
                <a:schemeClr val="accent1">
                  <a:lumMod val="45000"/>
                  <a:lumOff val="55000"/>
                  <a:alpha val="45000"/>
                </a:schemeClr>
              </a:gs>
              <a:gs pos="83000">
                <a:srgbClr val="98CFDD"/>
              </a:gs>
              <a:gs pos="100000">
                <a:srgbClr val="0F4C8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cxnSp>
        <p:nvCxnSpPr>
          <p:cNvPr id="18" name="直接连接符 17"/>
          <p:cNvCxnSpPr/>
          <p:nvPr>
            <p:custDataLst>
              <p:tags r:id="rId9"/>
            </p:custDataLst>
          </p:nvPr>
        </p:nvCxnSpPr>
        <p:spPr>
          <a:xfrm>
            <a:off x="-37465" y="695325"/>
            <a:ext cx="4871720" cy="635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>
            <p:custDataLst>
              <p:tags r:id="rId10"/>
            </p:custDataLst>
          </p:nvPr>
        </p:nvCxnSpPr>
        <p:spPr>
          <a:xfrm flipV="1">
            <a:off x="7379335" y="695960"/>
            <a:ext cx="4822825" cy="635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圆角矩形 19"/>
          <p:cNvSpPr/>
          <p:nvPr/>
        </p:nvSpPr>
        <p:spPr>
          <a:xfrm>
            <a:off x="5191760" y="495300"/>
            <a:ext cx="1807845" cy="401320"/>
          </a:xfrm>
          <a:prstGeom prst="roundRect">
            <a:avLst/>
          </a:prstGeom>
          <a:noFill/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zh-CN" altLang="en-US" sz="2000">
                <a:solidFill>
                  <a:schemeClr val="accent1"/>
                </a:solidFill>
                <a:latin typeface="汉仪中黑简" panose="02010600000101010101" charset="-122"/>
                <a:ea typeface="汉仪中黑简" panose="02010600000101010101" charset="-122"/>
                <a:sym typeface="+mn-ea"/>
              </a:rPr>
              <a:t>与</a:t>
            </a:r>
            <a:r>
              <a:rPr lang="en-US" altLang="zh-CN" sz="2000">
                <a:solidFill>
                  <a:schemeClr val="accent1"/>
                </a:solidFill>
                <a:latin typeface="汉仪中黑简" panose="02010600000101010101" charset="-122"/>
                <a:ea typeface="汉仪中黑简" panose="02010600000101010101" charset="-122"/>
                <a:sym typeface="+mn-ea"/>
              </a:rPr>
              <a:t>SOTA</a:t>
            </a:r>
            <a:r>
              <a:rPr lang="zh-CN" altLang="en-US" sz="2000">
                <a:solidFill>
                  <a:schemeClr val="accent1"/>
                </a:solidFill>
                <a:latin typeface="汉仪中黑简" panose="02010600000101010101" charset="-122"/>
                <a:ea typeface="汉仪中黑简" panose="02010600000101010101" charset="-122"/>
                <a:sym typeface="+mn-ea"/>
              </a:rPr>
              <a:t>比较</a:t>
            </a:r>
            <a:endParaRPr lang="zh-CN" altLang="en-US" sz="2000">
              <a:solidFill>
                <a:schemeClr val="accent1"/>
              </a:solidFill>
              <a:latin typeface="汉仪中黑简" panose="02010600000101010101" charset="-122"/>
              <a:ea typeface="汉仪中黑简" panose="02010600000101010101" charset="-122"/>
              <a:sym typeface="+mn-ea"/>
            </a:endParaRPr>
          </a:p>
        </p:txBody>
      </p:sp>
      <p:sp>
        <p:nvSpPr>
          <p:cNvPr id="3" name="文本框 2"/>
          <p:cNvSpPr txBox="1"/>
          <p:nvPr>
            <p:custDataLst>
              <p:tags r:id="rId11"/>
            </p:custDataLst>
          </p:nvPr>
        </p:nvSpPr>
        <p:spPr>
          <a:xfrm>
            <a:off x="588645" y="1238250"/>
            <a:ext cx="6096000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 typeface="Wingdings" panose="05000000000000000000" charset="0"/>
              <a:buChar char="u"/>
            </a:pPr>
            <a:r>
              <a:rPr lang="zh-CN" altLang="en-US" sz="2800" dirty="0">
                <a:solidFill>
                  <a:schemeClr val="dk1"/>
                </a:solidFill>
              </a:rPr>
              <a:t>块标注的实验结果</a:t>
            </a:r>
            <a:endParaRPr lang="zh-CN" altLang="en-US" sz="2800" dirty="0">
              <a:solidFill>
                <a:schemeClr val="dk1"/>
              </a:solidFill>
            </a:endParaRPr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0675" y="71847"/>
            <a:ext cx="2336220" cy="67365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80296" y="2201328"/>
            <a:ext cx="9706688" cy="2895204"/>
          </a:xfrm>
          <a:prstGeom prst="rect">
            <a:avLst/>
          </a:prstGeom>
        </p:spPr>
      </p:pic>
    </p:spTree>
    <p:custDataLst>
      <p:tags r:id="rId14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连接符 5"/>
          <p:cNvCxnSpPr/>
          <p:nvPr>
            <p:custDataLst>
              <p:tags r:id="rId1"/>
            </p:custDataLst>
          </p:nvPr>
        </p:nvCxnSpPr>
        <p:spPr>
          <a:xfrm>
            <a:off x="10961370" y="5631180"/>
            <a:ext cx="0" cy="135255"/>
          </a:xfrm>
          <a:prstGeom prst="line">
            <a:avLst/>
          </a:prstGeom>
          <a:solidFill>
            <a:schemeClr val="accent1"/>
          </a:solidFill>
          <a:ln w="25400" cmpd="sng">
            <a:solidFill>
              <a:schemeClr val="dk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>
            <p:custDataLst>
              <p:tags r:id="rId2"/>
            </p:custDataLst>
          </p:nvPr>
        </p:nvCxnSpPr>
        <p:spPr>
          <a:xfrm>
            <a:off x="10951845" y="5633085"/>
            <a:ext cx="0" cy="135255"/>
          </a:xfrm>
          <a:prstGeom prst="line">
            <a:avLst/>
          </a:prstGeom>
          <a:solidFill>
            <a:schemeClr val="accent1"/>
          </a:solidFill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任意多边形 7"/>
          <p:cNvSpPr/>
          <p:nvPr>
            <p:custDataLst>
              <p:tags r:id="rId3"/>
            </p:custDataLst>
          </p:nvPr>
        </p:nvSpPr>
        <p:spPr>
          <a:xfrm>
            <a:off x="10849610" y="5013960"/>
            <a:ext cx="271145" cy="710565"/>
          </a:xfrm>
          <a:custGeom>
            <a:avLst/>
            <a:gdLst>
              <a:gd name="connsiteX0" fmla="*/ 33 w 767"/>
              <a:gd name="connsiteY0" fmla="*/ 2010 h 2010"/>
              <a:gd name="connsiteX1" fmla="*/ 33 w 767"/>
              <a:gd name="connsiteY1" fmla="*/ 0 h 2010"/>
              <a:gd name="connsiteX2" fmla="*/ 3 w 767"/>
              <a:gd name="connsiteY2" fmla="*/ 135 h 2010"/>
              <a:gd name="connsiteX3" fmla="*/ 155 w 767"/>
              <a:gd name="connsiteY3" fmla="*/ 403 h 2010"/>
              <a:gd name="connsiteX4" fmla="*/ 513 w 767"/>
              <a:gd name="connsiteY4" fmla="*/ 667 h 2010"/>
              <a:gd name="connsiteX5" fmla="*/ 228 w 767"/>
              <a:gd name="connsiteY5" fmla="*/ 810 h 2010"/>
              <a:gd name="connsiteX6" fmla="*/ 33 w 767"/>
              <a:gd name="connsiteY6" fmla="*/ 967 h 2010"/>
              <a:gd name="connsiteX7" fmla="*/ 461 w 767"/>
              <a:gd name="connsiteY7" fmla="*/ 855 h 2010"/>
              <a:gd name="connsiteX8" fmla="*/ 768 w 767"/>
              <a:gd name="connsiteY8" fmla="*/ 1672 h 2010"/>
              <a:gd name="connsiteX9" fmla="*/ 228 w 767"/>
              <a:gd name="connsiteY9" fmla="*/ 1800 h 2010"/>
              <a:gd name="connsiteX10" fmla="*/ 33 w 767"/>
              <a:gd name="connsiteY10" fmla="*/ 2010 h 20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68" h="2010">
                <a:moveTo>
                  <a:pt x="33" y="2010"/>
                </a:moveTo>
                <a:lnTo>
                  <a:pt x="33" y="0"/>
                </a:lnTo>
                <a:cubicBezTo>
                  <a:pt x="23" y="45"/>
                  <a:pt x="-10" y="77"/>
                  <a:pt x="3" y="135"/>
                </a:cubicBezTo>
                <a:cubicBezTo>
                  <a:pt x="24" y="189"/>
                  <a:pt x="34" y="244"/>
                  <a:pt x="155" y="403"/>
                </a:cubicBezTo>
                <a:cubicBezTo>
                  <a:pt x="281" y="525"/>
                  <a:pt x="403" y="590"/>
                  <a:pt x="513" y="667"/>
                </a:cubicBezTo>
                <a:cubicBezTo>
                  <a:pt x="418" y="715"/>
                  <a:pt x="365" y="722"/>
                  <a:pt x="228" y="810"/>
                </a:cubicBezTo>
                <a:cubicBezTo>
                  <a:pt x="137" y="861"/>
                  <a:pt x="98" y="915"/>
                  <a:pt x="33" y="967"/>
                </a:cubicBezTo>
                <a:lnTo>
                  <a:pt x="461" y="855"/>
                </a:lnTo>
                <a:lnTo>
                  <a:pt x="768" y="1672"/>
                </a:lnTo>
                <a:cubicBezTo>
                  <a:pt x="588" y="1715"/>
                  <a:pt x="302" y="1742"/>
                  <a:pt x="228" y="1800"/>
                </a:cubicBezTo>
                <a:cubicBezTo>
                  <a:pt x="159" y="1843"/>
                  <a:pt x="98" y="1940"/>
                  <a:pt x="33" y="201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0" name="任意多边形 9"/>
          <p:cNvSpPr/>
          <p:nvPr>
            <p:custDataLst>
              <p:tags r:id="rId4"/>
            </p:custDataLst>
          </p:nvPr>
        </p:nvSpPr>
        <p:spPr>
          <a:xfrm>
            <a:off x="10259695" y="5631180"/>
            <a:ext cx="1123950" cy="207645"/>
          </a:xfrm>
          <a:custGeom>
            <a:avLst/>
            <a:gdLst>
              <a:gd name="connisteX0" fmla="*/ 617220 w 2019300"/>
              <a:gd name="connsiteY0" fmla="*/ 358140 h 373380"/>
              <a:gd name="connisteX1" fmla="*/ 525780 w 2019300"/>
              <a:gd name="connsiteY1" fmla="*/ 274320 h 373380"/>
              <a:gd name="connisteX2" fmla="*/ 0 w 2019300"/>
              <a:gd name="connsiteY2" fmla="*/ 0 h 373380"/>
              <a:gd name="connisteX3" fmla="*/ 716280 w 2019300"/>
              <a:gd name="connsiteY3" fmla="*/ 236220 h 373380"/>
              <a:gd name="connisteX4" fmla="*/ 2019300 w 2019300"/>
              <a:gd name="connsiteY4" fmla="*/ 182880 h 373380"/>
              <a:gd name="connisteX5" fmla="*/ 1905000 w 2019300"/>
              <a:gd name="connsiteY5" fmla="*/ 373380 h 373380"/>
              <a:gd name="connisteX6" fmla="*/ 617220 w 2019300"/>
              <a:gd name="connsiteY6" fmla="*/ 358140 h 37338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2019300" h="373380">
                <a:moveTo>
                  <a:pt x="617220" y="358140"/>
                </a:moveTo>
                <a:lnTo>
                  <a:pt x="525780" y="274320"/>
                </a:lnTo>
                <a:lnTo>
                  <a:pt x="0" y="0"/>
                </a:lnTo>
                <a:lnTo>
                  <a:pt x="716280" y="236220"/>
                </a:lnTo>
                <a:lnTo>
                  <a:pt x="2019300" y="182880"/>
                </a:lnTo>
                <a:lnTo>
                  <a:pt x="1905000" y="373380"/>
                </a:lnTo>
                <a:lnTo>
                  <a:pt x="617220" y="35814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cxnSp>
        <p:nvCxnSpPr>
          <p:cNvPr id="11" name="直接连接符 10"/>
          <p:cNvCxnSpPr/>
          <p:nvPr>
            <p:custDataLst>
              <p:tags r:id="rId5"/>
            </p:custDataLst>
          </p:nvPr>
        </p:nvCxnSpPr>
        <p:spPr>
          <a:xfrm flipV="1">
            <a:off x="10961370" y="5911850"/>
            <a:ext cx="0" cy="135255"/>
          </a:xfrm>
          <a:prstGeom prst="line">
            <a:avLst/>
          </a:prstGeom>
          <a:gradFill>
            <a:gsLst>
              <a:gs pos="0">
                <a:schemeClr val="bg1"/>
              </a:gs>
              <a:gs pos="55000">
                <a:srgbClr val="D7E5F9">
                  <a:alpha val="24000"/>
                </a:srgbClr>
              </a:gs>
              <a:gs pos="63000">
                <a:schemeClr val="accent1">
                  <a:lumMod val="45000"/>
                  <a:lumOff val="55000"/>
                  <a:alpha val="45000"/>
                </a:schemeClr>
              </a:gs>
              <a:gs pos="83000">
                <a:schemeClr val="accent1">
                  <a:lumMod val="45000"/>
                  <a:lumOff val="55000"/>
                  <a:alpha val="39000"/>
                </a:schemeClr>
              </a:gs>
              <a:gs pos="100000">
                <a:srgbClr val="4295FF">
                  <a:alpha val="78000"/>
                </a:srgbClr>
              </a:gs>
            </a:gsLst>
            <a:lin ang="5400000" scaled="0"/>
          </a:gradFill>
          <a:ln w="25400" cmpd="sng">
            <a:solidFill>
              <a:srgbClr val="5E75BA">
                <a:alpha val="27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>
            <p:custDataLst>
              <p:tags r:id="rId6"/>
            </p:custDataLst>
          </p:nvPr>
        </p:nvCxnSpPr>
        <p:spPr>
          <a:xfrm flipV="1">
            <a:off x="10951845" y="5909945"/>
            <a:ext cx="0" cy="135255"/>
          </a:xfrm>
          <a:prstGeom prst="line">
            <a:avLst/>
          </a:prstGeom>
          <a:gradFill>
            <a:gsLst>
              <a:gs pos="0">
                <a:schemeClr val="bg1"/>
              </a:gs>
              <a:gs pos="55000">
                <a:srgbClr val="D7E5F9">
                  <a:alpha val="24000"/>
                </a:srgbClr>
              </a:gs>
              <a:gs pos="63000">
                <a:schemeClr val="accent1">
                  <a:lumMod val="45000"/>
                  <a:lumOff val="55000"/>
                  <a:alpha val="45000"/>
                </a:schemeClr>
              </a:gs>
              <a:gs pos="83000">
                <a:schemeClr val="accent1">
                  <a:lumMod val="45000"/>
                  <a:lumOff val="55000"/>
                  <a:alpha val="39000"/>
                </a:schemeClr>
              </a:gs>
              <a:gs pos="100000">
                <a:srgbClr val="4295FF">
                  <a:alpha val="78000"/>
                </a:srgbClr>
              </a:gs>
            </a:gsLst>
            <a:lin ang="5400000" scaled="0"/>
          </a:gradFill>
          <a:ln w="12700">
            <a:solidFill>
              <a:schemeClr val="accent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任意多边形 12"/>
          <p:cNvSpPr/>
          <p:nvPr>
            <p:custDataLst>
              <p:tags r:id="rId7"/>
            </p:custDataLst>
          </p:nvPr>
        </p:nvSpPr>
        <p:spPr>
          <a:xfrm flipV="1">
            <a:off x="10849610" y="5953125"/>
            <a:ext cx="271145" cy="710565"/>
          </a:xfrm>
          <a:custGeom>
            <a:avLst/>
            <a:gdLst>
              <a:gd name="connsiteX0" fmla="*/ 33 w 767"/>
              <a:gd name="connsiteY0" fmla="*/ 2010 h 2010"/>
              <a:gd name="connsiteX1" fmla="*/ 33 w 767"/>
              <a:gd name="connsiteY1" fmla="*/ 0 h 2010"/>
              <a:gd name="connsiteX2" fmla="*/ 3 w 767"/>
              <a:gd name="connsiteY2" fmla="*/ 135 h 2010"/>
              <a:gd name="connsiteX3" fmla="*/ 155 w 767"/>
              <a:gd name="connsiteY3" fmla="*/ 403 h 2010"/>
              <a:gd name="connsiteX4" fmla="*/ 513 w 767"/>
              <a:gd name="connsiteY4" fmla="*/ 667 h 2010"/>
              <a:gd name="connsiteX5" fmla="*/ 228 w 767"/>
              <a:gd name="connsiteY5" fmla="*/ 810 h 2010"/>
              <a:gd name="connsiteX6" fmla="*/ 33 w 767"/>
              <a:gd name="connsiteY6" fmla="*/ 967 h 2010"/>
              <a:gd name="connsiteX7" fmla="*/ 461 w 767"/>
              <a:gd name="connsiteY7" fmla="*/ 855 h 2010"/>
              <a:gd name="connsiteX8" fmla="*/ 768 w 767"/>
              <a:gd name="connsiteY8" fmla="*/ 1672 h 2010"/>
              <a:gd name="connsiteX9" fmla="*/ 228 w 767"/>
              <a:gd name="connsiteY9" fmla="*/ 1800 h 2010"/>
              <a:gd name="connsiteX10" fmla="*/ 33 w 767"/>
              <a:gd name="connsiteY10" fmla="*/ 2010 h 20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68" h="2010">
                <a:moveTo>
                  <a:pt x="33" y="2010"/>
                </a:moveTo>
                <a:lnTo>
                  <a:pt x="33" y="0"/>
                </a:lnTo>
                <a:cubicBezTo>
                  <a:pt x="23" y="45"/>
                  <a:pt x="-10" y="77"/>
                  <a:pt x="3" y="135"/>
                </a:cubicBezTo>
                <a:cubicBezTo>
                  <a:pt x="24" y="189"/>
                  <a:pt x="34" y="244"/>
                  <a:pt x="155" y="403"/>
                </a:cubicBezTo>
                <a:cubicBezTo>
                  <a:pt x="281" y="525"/>
                  <a:pt x="403" y="590"/>
                  <a:pt x="513" y="667"/>
                </a:cubicBezTo>
                <a:cubicBezTo>
                  <a:pt x="418" y="715"/>
                  <a:pt x="365" y="722"/>
                  <a:pt x="228" y="810"/>
                </a:cubicBezTo>
                <a:cubicBezTo>
                  <a:pt x="137" y="861"/>
                  <a:pt x="98" y="915"/>
                  <a:pt x="33" y="967"/>
                </a:cubicBezTo>
                <a:lnTo>
                  <a:pt x="461" y="855"/>
                </a:lnTo>
                <a:lnTo>
                  <a:pt x="768" y="1672"/>
                </a:lnTo>
                <a:cubicBezTo>
                  <a:pt x="588" y="1715"/>
                  <a:pt x="302" y="1742"/>
                  <a:pt x="228" y="1800"/>
                </a:cubicBezTo>
                <a:cubicBezTo>
                  <a:pt x="159" y="1843"/>
                  <a:pt x="98" y="1940"/>
                  <a:pt x="33" y="2010"/>
                </a:cubicBezTo>
                <a:close/>
              </a:path>
            </a:pathLst>
          </a:custGeom>
          <a:gradFill>
            <a:gsLst>
              <a:gs pos="0">
                <a:schemeClr val="bg1"/>
              </a:gs>
              <a:gs pos="55000">
                <a:srgbClr val="D7E5F9">
                  <a:alpha val="24000"/>
                </a:srgbClr>
              </a:gs>
              <a:gs pos="63000">
                <a:schemeClr val="accent1">
                  <a:lumMod val="45000"/>
                  <a:lumOff val="55000"/>
                  <a:alpha val="45000"/>
                </a:schemeClr>
              </a:gs>
              <a:gs pos="83000">
                <a:srgbClr val="9BD1DF"/>
              </a:gs>
              <a:gs pos="100000">
                <a:srgbClr val="0F4C8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4" name="任意多边形 13"/>
          <p:cNvSpPr/>
          <p:nvPr>
            <p:custDataLst>
              <p:tags r:id="rId8"/>
            </p:custDataLst>
          </p:nvPr>
        </p:nvSpPr>
        <p:spPr>
          <a:xfrm flipV="1">
            <a:off x="10259695" y="5838825"/>
            <a:ext cx="1123950" cy="207645"/>
          </a:xfrm>
          <a:custGeom>
            <a:avLst/>
            <a:gdLst>
              <a:gd name="connisteX0" fmla="*/ 617220 w 2019300"/>
              <a:gd name="connsiteY0" fmla="*/ 358140 h 373380"/>
              <a:gd name="connisteX1" fmla="*/ 525780 w 2019300"/>
              <a:gd name="connsiteY1" fmla="*/ 274320 h 373380"/>
              <a:gd name="connisteX2" fmla="*/ 0 w 2019300"/>
              <a:gd name="connsiteY2" fmla="*/ 0 h 373380"/>
              <a:gd name="connisteX3" fmla="*/ 716280 w 2019300"/>
              <a:gd name="connsiteY3" fmla="*/ 236220 h 373380"/>
              <a:gd name="connisteX4" fmla="*/ 2019300 w 2019300"/>
              <a:gd name="connsiteY4" fmla="*/ 182880 h 373380"/>
              <a:gd name="connisteX5" fmla="*/ 1905000 w 2019300"/>
              <a:gd name="connsiteY5" fmla="*/ 373380 h 373380"/>
              <a:gd name="connisteX6" fmla="*/ 617220 w 2019300"/>
              <a:gd name="connsiteY6" fmla="*/ 358140 h 37338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2019300" h="373380">
                <a:moveTo>
                  <a:pt x="617220" y="358140"/>
                </a:moveTo>
                <a:lnTo>
                  <a:pt x="525780" y="274320"/>
                </a:lnTo>
                <a:lnTo>
                  <a:pt x="0" y="0"/>
                </a:lnTo>
                <a:lnTo>
                  <a:pt x="716280" y="236220"/>
                </a:lnTo>
                <a:lnTo>
                  <a:pt x="2019300" y="182880"/>
                </a:lnTo>
                <a:lnTo>
                  <a:pt x="1905000" y="373380"/>
                </a:lnTo>
                <a:lnTo>
                  <a:pt x="617220" y="358140"/>
                </a:lnTo>
                <a:close/>
              </a:path>
            </a:pathLst>
          </a:custGeom>
          <a:gradFill>
            <a:gsLst>
              <a:gs pos="0">
                <a:schemeClr val="bg1"/>
              </a:gs>
              <a:gs pos="55000">
                <a:srgbClr val="D7E5F9">
                  <a:alpha val="24000"/>
                </a:srgbClr>
              </a:gs>
              <a:gs pos="63000">
                <a:schemeClr val="accent1">
                  <a:lumMod val="45000"/>
                  <a:lumOff val="55000"/>
                  <a:alpha val="45000"/>
                </a:schemeClr>
              </a:gs>
              <a:gs pos="83000">
                <a:srgbClr val="98CFDD"/>
              </a:gs>
              <a:gs pos="100000">
                <a:srgbClr val="0F4C8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cxnSp>
        <p:nvCxnSpPr>
          <p:cNvPr id="18" name="直接连接符 17"/>
          <p:cNvCxnSpPr/>
          <p:nvPr>
            <p:custDataLst>
              <p:tags r:id="rId9"/>
            </p:custDataLst>
          </p:nvPr>
        </p:nvCxnSpPr>
        <p:spPr>
          <a:xfrm>
            <a:off x="-37465" y="695325"/>
            <a:ext cx="4871720" cy="635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>
            <p:custDataLst>
              <p:tags r:id="rId10"/>
            </p:custDataLst>
          </p:nvPr>
        </p:nvCxnSpPr>
        <p:spPr>
          <a:xfrm flipV="1">
            <a:off x="7379335" y="695960"/>
            <a:ext cx="4822825" cy="635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圆角矩形 19"/>
          <p:cNvSpPr/>
          <p:nvPr/>
        </p:nvSpPr>
        <p:spPr>
          <a:xfrm>
            <a:off x="5191760" y="495300"/>
            <a:ext cx="1807845" cy="401320"/>
          </a:xfrm>
          <a:prstGeom prst="roundRect">
            <a:avLst/>
          </a:prstGeom>
          <a:noFill/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zh-CN" altLang="en-US" sz="2000">
                <a:solidFill>
                  <a:schemeClr val="accent1"/>
                </a:solidFill>
                <a:latin typeface="汉仪中黑简" panose="02010600000101010101" charset="-122"/>
                <a:ea typeface="汉仪中黑简" panose="02010600000101010101" charset="-122"/>
                <a:sym typeface="+mn-ea"/>
              </a:rPr>
              <a:t>消融实验</a:t>
            </a:r>
            <a:endParaRPr lang="zh-CN" altLang="en-US" sz="2000">
              <a:solidFill>
                <a:schemeClr val="accent1"/>
              </a:solidFill>
              <a:latin typeface="汉仪中黑简" panose="02010600000101010101" charset="-122"/>
              <a:ea typeface="汉仪中黑简" panose="02010600000101010101" charset="-122"/>
              <a:sym typeface="+mn-ea"/>
            </a:endParaRPr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0675" y="71847"/>
            <a:ext cx="2336220" cy="67365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41432" y="1722812"/>
            <a:ext cx="10309136" cy="3700399"/>
          </a:xfrm>
          <a:prstGeom prst="rect">
            <a:avLst/>
          </a:prstGeom>
        </p:spPr>
      </p:pic>
    </p:spTree>
    <p:custDataLst>
      <p:tags r:id="rId13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2565400" y="1456055"/>
            <a:ext cx="859790" cy="176022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zh-CN" altLang="en-US" sz="4400" spc="300" dirty="0">
                <a:solidFill>
                  <a:schemeClr val="accent1"/>
                </a:solidFill>
                <a:latin typeface="汉仪雅酷黑简" panose="00020600040101010101" charset="-122"/>
                <a:ea typeface="汉仪雅酷黑简" panose="00020600040101010101" charset="-122"/>
              </a:rPr>
              <a:t>目录</a:t>
            </a:r>
            <a:endParaRPr lang="zh-CN" altLang="en-US" sz="4400" spc="300" dirty="0">
              <a:solidFill>
                <a:schemeClr val="accent1"/>
              </a:solidFill>
              <a:latin typeface="汉仪雅酷黑简" panose="00020600040101010101" charset="-122"/>
              <a:ea typeface="汉仪雅酷黑简" panose="00020600040101010101" charset="-122"/>
            </a:endParaRPr>
          </a:p>
        </p:txBody>
      </p:sp>
      <p:cxnSp>
        <p:nvCxnSpPr>
          <p:cNvPr id="3" name="直接连接符 2"/>
          <p:cNvCxnSpPr/>
          <p:nvPr>
            <p:custDataLst>
              <p:tags r:id="rId1"/>
            </p:custDataLst>
          </p:nvPr>
        </p:nvCxnSpPr>
        <p:spPr>
          <a:xfrm>
            <a:off x="2301303" y="-36344"/>
            <a:ext cx="0" cy="6858000"/>
          </a:xfrm>
          <a:prstGeom prst="line">
            <a:avLst/>
          </a:prstGeom>
          <a:ln w="200025" cmpd="thickThin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9" name="文本框 38"/>
          <p:cNvSpPr txBox="1"/>
          <p:nvPr>
            <p:custDataLst>
              <p:tags r:id="rId2"/>
            </p:custDataLst>
          </p:nvPr>
        </p:nvSpPr>
        <p:spPr>
          <a:xfrm>
            <a:off x="2055240" y="468982"/>
            <a:ext cx="492125" cy="2489406"/>
          </a:xfrm>
          <a:prstGeom prst="rect">
            <a:avLst/>
          </a:prstGeom>
        </p:spPr>
        <p:txBody>
          <a:bodyPr vert="eaVert" wrap="square" lIns="0" tIns="0" rIns="0" bIns="0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lt1">
                    <a:lumMod val="25000"/>
                  </a:schemeClr>
                </a:solidFill>
                <a:latin typeface="汉仪中黑简" panose="02010600000101010101" charset="-122"/>
                <a:ea typeface="汉仪中黑简" panose="02010600000101010101" charset="-122"/>
                <a:cs typeface="+mn-ea"/>
                <a:sym typeface="+mn-lt"/>
              </a:rPr>
              <a:t>CONTENTS</a:t>
            </a:r>
            <a:endParaRPr lang="en-US" altLang="zh-CN" sz="3200" dirty="0">
              <a:solidFill>
                <a:schemeClr val="lt1">
                  <a:lumMod val="25000"/>
                </a:schemeClr>
              </a:solidFill>
              <a:latin typeface="汉仪中黑简" panose="02010600000101010101" charset="-122"/>
              <a:ea typeface="汉仪中黑简" panose="02010600000101010101" charset="-122"/>
              <a:cs typeface="+mn-ea"/>
              <a:sym typeface="+mn-lt"/>
            </a:endParaRPr>
          </a:p>
        </p:txBody>
      </p:sp>
      <p:sp>
        <p:nvSpPr>
          <p:cNvPr id="41" name="文本框 40"/>
          <p:cNvSpPr txBox="1"/>
          <p:nvPr>
            <p:custDataLst>
              <p:tags r:id="rId3"/>
            </p:custDataLst>
          </p:nvPr>
        </p:nvSpPr>
        <p:spPr>
          <a:xfrm>
            <a:off x="5038414" y="2591364"/>
            <a:ext cx="1759382" cy="32194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1500" dirty="0">
                <a:solidFill>
                  <a:schemeClr val="lt1">
                    <a:lumMod val="25000"/>
                  </a:schemeClr>
                </a:solidFill>
                <a:latin typeface="Times New Roman" panose="02020603050405020304" charset="0"/>
                <a:ea typeface="汉仪中黑简" panose="02010600000101010101" charset="-122"/>
                <a:cs typeface="Times New Roman" panose="02020603050405020304" charset="0"/>
                <a:sym typeface="+mn-lt"/>
              </a:rPr>
              <a:t>BACKGROUND</a:t>
            </a:r>
            <a:endParaRPr lang="en-US" altLang="zh-CN" sz="1500" dirty="0">
              <a:solidFill>
                <a:schemeClr val="lt1">
                  <a:lumMod val="25000"/>
                </a:schemeClr>
              </a:solidFill>
              <a:latin typeface="Times New Roman" panose="02020603050405020304" charset="0"/>
              <a:ea typeface="汉仪中黑简" panose="02010600000101010101" charset="-122"/>
              <a:cs typeface="Times New Roman" panose="02020603050405020304" charset="0"/>
              <a:sym typeface="+mn-lt"/>
            </a:endParaRPr>
          </a:p>
        </p:txBody>
      </p:sp>
      <p:sp>
        <p:nvSpPr>
          <p:cNvPr id="42" name="文本框 41"/>
          <p:cNvSpPr txBox="1"/>
          <p:nvPr>
            <p:custDataLst>
              <p:tags r:id="rId4"/>
            </p:custDataLst>
          </p:nvPr>
        </p:nvSpPr>
        <p:spPr>
          <a:xfrm>
            <a:off x="4992720" y="2054543"/>
            <a:ext cx="1850770" cy="39878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dist"/>
            <a:r>
              <a:rPr lang="zh-CN" altLang="en-US" sz="2000" dirty="0">
                <a:solidFill>
                  <a:schemeClr val="dk1">
                    <a:lumMod val="85000"/>
                    <a:lumOff val="15000"/>
                  </a:schemeClr>
                </a:solidFill>
                <a:latin typeface="汉仪中黑简" panose="02010600000101010101" charset="-122"/>
                <a:ea typeface="汉仪中黑简" panose="02010600000101010101" charset="-122"/>
                <a:cs typeface="+mn-ea"/>
                <a:sym typeface="+mn-lt"/>
              </a:rPr>
              <a:t>背景</a:t>
            </a:r>
            <a:endParaRPr lang="zh-CN" altLang="en-US" sz="2000" dirty="0">
              <a:solidFill>
                <a:schemeClr val="dk1">
                  <a:lumMod val="85000"/>
                  <a:lumOff val="15000"/>
                </a:schemeClr>
              </a:solidFill>
              <a:latin typeface="汉仪中黑简" panose="02010600000101010101" charset="-122"/>
              <a:ea typeface="汉仪中黑简" panose="02010600000101010101" charset="-122"/>
              <a:cs typeface="+mn-ea"/>
              <a:sym typeface="+mn-lt"/>
            </a:endParaRPr>
          </a:p>
        </p:txBody>
      </p:sp>
      <p:sp>
        <p:nvSpPr>
          <p:cNvPr id="49" name="矩形 48"/>
          <p:cNvSpPr/>
          <p:nvPr>
            <p:custDataLst>
              <p:tags r:id="rId5"/>
            </p:custDataLst>
          </p:nvPr>
        </p:nvSpPr>
        <p:spPr>
          <a:xfrm>
            <a:off x="4740910" y="2105496"/>
            <a:ext cx="272191" cy="31098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5046304" y="3703027"/>
            <a:ext cx="1784366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1500" dirty="0">
                <a:solidFill>
                  <a:srgbClr val="000000"/>
                </a:solidFill>
                <a:latin typeface="Times New Roman" panose="02020603050405020304" charset="0"/>
                <a:ea typeface="汉仪中黑简" panose="02010600000101010101" charset="-122"/>
                <a:cs typeface="Times New Roman" panose="02020603050405020304" charset="0"/>
              </a:rPr>
              <a:t>METHODOLOGY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NimbusRomNo9L-Medi"/>
              </a:rPr>
              <a:t> </a:t>
            </a:r>
            <a:endParaRPr lang="en-US" altLang="zh-CN" sz="1800" dirty="0">
              <a:solidFill>
                <a:srgbClr val="000000"/>
              </a:solidFill>
              <a:effectLst/>
              <a:latin typeface="NimbusRomNo9L-Medi"/>
              <a:ea typeface="汉仪中黑简" panose="02010600000101010101" charset="-122"/>
              <a:cs typeface="Times New Roman" panose="02020603050405020304" charset="0"/>
              <a:sym typeface="+mn-lt"/>
            </a:endParaRPr>
          </a:p>
        </p:txBody>
      </p:sp>
      <p:sp>
        <p:nvSpPr>
          <p:cNvPr id="61" name="文本框 60"/>
          <p:cNvSpPr txBox="1"/>
          <p:nvPr>
            <p:custDataLst>
              <p:tags r:id="rId6"/>
            </p:custDataLst>
          </p:nvPr>
        </p:nvSpPr>
        <p:spPr>
          <a:xfrm>
            <a:off x="5046304" y="3272993"/>
            <a:ext cx="1850770" cy="39878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dist"/>
            <a:r>
              <a:rPr lang="zh-CN" altLang="en-US" sz="2000" dirty="0">
                <a:solidFill>
                  <a:schemeClr val="dk1">
                    <a:lumMod val="85000"/>
                    <a:lumOff val="15000"/>
                  </a:schemeClr>
                </a:solidFill>
                <a:latin typeface="汉仪中黑简" panose="02010600000101010101" charset="-122"/>
                <a:ea typeface="汉仪中黑简" panose="02010600000101010101" charset="-122"/>
                <a:cs typeface="+mn-ea"/>
                <a:sym typeface="+mn-lt"/>
              </a:rPr>
              <a:t>方法</a:t>
            </a:r>
            <a:endParaRPr lang="zh-CN" altLang="en-US" sz="2000" dirty="0">
              <a:solidFill>
                <a:schemeClr val="dk1">
                  <a:lumMod val="85000"/>
                  <a:lumOff val="15000"/>
                </a:schemeClr>
              </a:solidFill>
              <a:latin typeface="汉仪中黑简" panose="02010600000101010101" charset="-122"/>
              <a:ea typeface="汉仪中黑简" panose="02010600000101010101" charset="-122"/>
              <a:cs typeface="+mn-ea"/>
              <a:sym typeface="+mn-lt"/>
            </a:endParaRPr>
          </a:p>
        </p:txBody>
      </p:sp>
      <p:sp>
        <p:nvSpPr>
          <p:cNvPr id="62" name="矩形 61"/>
          <p:cNvSpPr/>
          <p:nvPr>
            <p:custDataLst>
              <p:tags r:id="rId7"/>
            </p:custDataLst>
          </p:nvPr>
        </p:nvSpPr>
        <p:spPr>
          <a:xfrm>
            <a:off x="4768387" y="3273509"/>
            <a:ext cx="272191" cy="31098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63" name="文本框 62"/>
          <p:cNvSpPr txBox="1"/>
          <p:nvPr>
            <p:custDataLst>
              <p:tags r:id="rId8"/>
            </p:custDataLst>
          </p:nvPr>
        </p:nvSpPr>
        <p:spPr>
          <a:xfrm>
            <a:off x="4773983" y="4964420"/>
            <a:ext cx="2380615" cy="32194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1500" dirty="0">
                <a:solidFill>
                  <a:schemeClr val="lt1">
                    <a:lumMod val="25000"/>
                  </a:schemeClr>
                </a:solidFill>
                <a:latin typeface="Times New Roman" panose="02020603050405020304" charset="0"/>
                <a:ea typeface="汉仪中黑简" panose="02010600000101010101" charset="-122"/>
                <a:cs typeface="Times New Roman" panose="02020603050405020304" charset="0"/>
                <a:sym typeface="+mn-lt"/>
              </a:rPr>
              <a:t>EXPERIMENTAL RESULT</a:t>
            </a:r>
            <a:endParaRPr lang="en-US" altLang="zh-CN" sz="1500" dirty="0">
              <a:solidFill>
                <a:schemeClr val="lt1">
                  <a:lumMod val="25000"/>
                </a:schemeClr>
              </a:solidFill>
              <a:latin typeface="Times New Roman" panose="02020603050405020304" charset="0"/>
              <a:ea typeface="汉仪中黑简" panose="02010600000101010101" charset="-122"/>
              <a:cs typeface="Times New Roman" panose="02020603050405020304" charset="0"/>
              <a:sym typeface="+mn-lt"/>
            </a:endParaRPr>
          </a:p>
        </p:txBody>
      </p:sp>
      <p:sp>
        <p:nvSpPr>
          <p:cNvPr id="64" name="文本框 63"/>
          <p:cNvSpPr txBox="1"/>
          <p:nvPr>
            <p:custDataLst>
              <p:tags r:id="rId9"/>
            </p:custDataLst>
          </p:nvPr>
        </p:nvSpPr>
        <p:spPr>
          <a:xfrm>
            <a:off x="5025923" y="4441522"/>
            <a:ext cx="1850770" cy="39878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dist"/>
            <a:r>
              <a:rPr lang="zh-CN" altLang="en-US" sz="2000" dirty="0">
                <a:solidFill>
                  <a:schemeClr val="dk1">
                    <a:lumMod val="85000"/>
                    <a:lumOff val="15000"/>
                  </a:schemeClr>
                </a:solidFill>
                <a:latin typeface="汉仪中黑简" panose="02010600000101010101" charset="-122"/>
                <a:ea typeface="汉仪中黑简" panose="02010600000101010101" charset="-122"/>
                <a:cs typeface="+mn-ea"/>
                <a:sym typeface="+mn-lt"/>
              </a:rPr>
              <a:t>实验结果</a:t>
            </a:r>
            <a:endParaRPr lang="zh-CN" altLang="en-US" sz="2000" dirty="0">
              <a:solidFill>
                <a:schemeClr val="dk1">
                  <a:lumMod val="85000"/>
                  <a:lumOff val="15000"/>
                </a:schemeClr>
              </a:solidFill>
              <a:latin typeface="汉仪中黑简" panose="02010600000101010101" charset="-122"/>
              <a:ea typeface="汉仪中黑简" panose="02010600000101010101" charset="-122"/>
              <a:cs typeface="+mn-ea"/>
              <a:sym typeface="+mn-lt"/>
            </a:endParaRPr>
          </a:p>
        </p:txBody>
      </p:sp>
      <p:sp>
        <p:nvSpPr>
          <p:cNvPr id="65" name="矩形 64"/>
          <p:cNvSpPr/>
          <p:nvPr>
            <p:custDataLst>
              <p:tags r:id="rId10"/>
            </p:custDataLst>
          </p:nvPr>
        </p:nvSpPr>
        <p:spPr>
          <a:xfrm>
            <a:off x="4774113" y="4492475"/>
            <a:ext cx="272191" cy="31098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</p:spTree>
    <p:custDataLst>
      <p:tags r:id="rId11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连接符 5"/>
          <p:cNvCxnSpPr/>
          <p:nvPr>
            <p:custDataLst>
              <p:tags r:id="rId1"/>
            </p:custDataLst>
          </p:nvPr>
        </p:nvCxnSpPr>
        <p:spPr>
          <a:xfrm>
            <a:off x="10961370" y="5631180"/>
            <a:ext cx="0" cy="135255"/>
          </a:xfrm>
          <a:prstGeom prst="line">
            <a:avLst/>
          </a:prstGeom>
          <a:solidFill>
            <a:schemeClr val="accent1"/>
          </a:solidFill>
          <a:ln w="25400" cmpd="sng">
            <a:solidFill>
              <a:schemeClr val="dk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>
            <p:custDataLst>
              <p:tags r:id="rId2"/>
            </p:custDataLst>
          </p:nvPr>
        </p:nvCxnSpPr>
        <p:spPr>
          <a:xfrm>
            <a:off x="10951845" y="5633085"/>
            <a:ext cx="0" cy="135255"/>
          </a:xfrm>
          <a:prstGeom prst="line">
            <a:avLst/>
          </a:prstGeom>
          <a:solidFill>
            <a:schemeClr val="accent1"/>
          </a:solidFill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任意多边形 7"/>
          <p:cNvSpPr/>
          <p:nvPr>
            <p:custDataLst>
              <p:tags r:id="rId3"/>
            </p:custDataLst>
          </p:nvPr>
        </p:nvSpPr>
        <p:spPr>
          <a:xfrm>
            <a:off x="10849610" y="5013960"/>
            <a:ext cx="271145" cy="710565"/>
          </a:xfrm>
          <a:custGeom>
            <a:avLst/>
            <a:gdLst>
              <a:gd name="connsiteX0" fmla="*/ 33 w 767"/>
              <a:gd name="connsiteY0" fmla="*/ 2010 h 2010"/>
              <a:gd name="connsiteX1" fmla="*/ 33 w 767"/>
              <a:gd name="connsiteY1" fmla="*/ 0 h 2010"/>
              <a:gd name="connsiteX2" fmla="*/ 3 w 767"/>
              <a:gd name="connsiteY2" fmla="*/ 135 h 2010"/>
              <a:gd name="connsiteX3" fmla="*/ 155 w 767"/>
              <a:gd name="connsiteY3" fmla="*/ 403 h 2010"/>
              <a:gd name="connsiteX4" fmla="*/ 513 w 767"/>
              <a:gd name="connsiteY4" fmla="*/ 667 h 2010"/>
              <a:gd name="connsiteX5" fmla="*/ 228 w 767"/>
              <a:gd name="connsiteY5" fmla="*/ 810 h 2010"/>
              <a:gd name="connsiteX6" fmla="*/ 33 w 767"/>
              <a:gd name="connsiteY6" fmla="*/ 967 h 2010"/>
              <a:gd name="connsiteX7" fmla="*/ 461 w 767"/>
              <a:gd name="connsiteY7" fmla="*/ 855 h 2010"/>
              <a:gd name="connsiteX8" fmla="*/ 768 w 767"/>
              <a:gd name="connsiteY8" fmla="*/ 1672 h 2010"/>
              <a:gd name="connsiteX9" fmla="*/ 228 w 767"/>
              <a:gd name="connsiteY9" fmla="*/ 1800 h 2010"/>
              <a:gd name="connsiteX10" fmla="*/ 33 w 767"/>
              <a:gd name="connsiteY10" fmla="*/ 2010 h 20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68" h="2010">
                <a:moveTo>
                  <a:pt x="33" y="2010"/>
                </a:moveTo>
                <a:lnTo>
                  <a:pt x="33" y="0"/>
                </a:lnTo>
                <a:cubicBezTo>
                  <a:pt x="23" y="45"/>
                  <a:pt x="-10" y="77"/>
                  <a:pt x="3" y="135"/>
                </a:cubicBezTo>
                <a:cubicBezTo>
                  <a:pt x="24" y="189"/>
                  <a:pt x="34" y="244"/>
                  <a:pt x="155" y="403"/>
                </a:cubicBezTo>
                <a:cubicBezTo>
                  <a:pt x="281" y="525"/>
                  <a:pt x="403" y="590"/>
                  <a:pt x="513" y="667"/>
                </a:cubicBezTo>
                <a:cubicBezTo>
                  <a:pt x="418" y="715"/>
                  <a:pt x="365" y="722"/>
                  <a:pt x="228" y="810"/>
                </a:cubicBezTo>
                <a:cubicBezTo>
                  <a:pt x="137" y="861"/>
                  <a:pt x="98" y="915"/>
                  <a:pt x="33" y="967"/>
                </a:cubicBezTo>
                <a:lnTo>
                  <a:pt x="461" y="855"/>
                </a:lnTo>
                <a:lnTo>
                  <a:pt x="768" y="1672"/>
                </a:lnTo>
                <a:cubicBezTo>
                  <a:pt x="588" y="1715"/>
                  <a:pt x="302" y="1742"/>
                  <a:pt x="228" y="1800"/>
                </a:cubicBezTo>
                <a:cubicBezTo>
                  <a:pt x="159" y="1843"/>
                  <a:pt x="98" y="1940"/>
                  <a:pt x="33" y="201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0" name="任意多边形 9"/>
          <p:cNvSpPr/>
          <p:nvPr>
            <p:custDataLst>
              <p:tags r:id="rId4"/>
            </p:custDataLst>
          </p:nvPr>
        </p:nvSpPr>
        <p:spPr>
          <a:xfrm>
            <a:off x="10259695" y="5631180"/>
            <a:ext cx="1123950" cy="207645"/>
          </a:xfrm>
          <a:custGeom>
            <a:avLst/>
            <a:gdLst>
              <a:gd name="connisteX0" fmla="*/ 617220 w 2019300"/>
              <a:gd name="connsiteY0" fmla="*/ 358140 h 373380"/>
              <a:gd name="connisteX1" fmla="*/ 525780 w 2019300"/>
              <a:gd name="connsiteY1" fmla="*/ 274320 h 373380"/>
              <a:gd name="connisteX2" fmla="*/ 0 w 2019300"/>
              <a:gd name="connsiteY2" fmla="*/ 0 h 373380"/>
              <a:gd name="connisteX3" fmla="*/ 716280 w 2019300"/>
              <a:gd name="connsiteY3" fmla="*/ 236220 h 373380"/>
              <a:gd name="connisteX4" fmla="*/ 2019300 w 2019300"/>
              <a:gd name="connsiteY4" fmla="*/ 182880 h 373380"/>
              <a:gd name="connisteX5" fmla="*/ 1905000 w 2019300"/>
              <a:gd name="connsiteY5" fmla="*/ 373380 h 373380"/>
              <a:gd name="connisteX6" fmla="*/ 617220 w 2019300"/>
              <a:gd name="connsiteY6" fmla="*/ 358140 h 37338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2019300" h="373380">
                <a:moveTo>
                  <a:pt x="617220" y="358140"/>
                </a:moveTo>
                <a:lnTo>
                  <a:pt x="525780" y="274320"/>
                </a:lnTo>
                <a:lnTo>
                  <a:pt x="0" y="0"/>
                </a:lnTo>
                <a:lnTo>
                  <a:pt x="716280" y="236220"/>
                </a:lnTo>
                <a:lnTo>
                  <a:pt x="2019300" y="182880"/>
                </a:lnTo>
                <a:lnTo>
                  <a:pt x="1905000" y="373380"/>
                </a:lnTo>
                <a:lnTo>
                  <a:pt x="617220" y="35814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cxnSp>
        <p:nvCxnSpPr>
          <p:cNvPr id="11" name="直接连接符 10"/>
          <p:cNvCxnSpPr/>
          <p:nvPr>
            <p:custDataLst>
              <p:tags r:id="rId5"/>
            </p:custDataLst>
          </p:nvPr>
        </p:nvCxnSpPr>
        <p:spPr>
          <a:xfrm flipV="1">
            <a:off x="10961370" y="5911850"/>
            <a:ext cx="0" cy="135255"/>
          </a:xfrm>
          <a:prstGeom prst="line">
            <a:avLst/>
          </a:prstGeom>
          <a:gradFill>
            <a:gsLst>
              <a:gs pos="0">
                <a:schemeClr val="bg1"/>
              </a:gs>
              <a:gs pos="55000">
                <a:srgbClr val="D7E5F9">
                  <a:alpha val="24000"/>
                </a:srgbClr>
              </a:gs>
              <a:gs pos="63000">
                <a:schemeClr val="accent1">
                  <a:lumMod val="45000"/>
                  <a:lumOff val="55000"/>
                  <a:alpha val="45000"/>
                </a:schemeClr>
              </a:gs>
              <a:gs pos="83000">
                <a:schemeClr val="accent1">
                  <a:lumMod val="45000"/>
                  <a:lumOff val="55000"/>
                  <a:alpha val="39000"/>
                </a:schemeClr>
              </a:gs>
              <a:gs pos="100000">
                <a:srgbClr val="4295FF">
                  <a:alpha val="78000"/>
                </a:srgbClr>
              </a:gs>
            </a:gsLst>
            <a:lin ang="5400000" scaled="0"/>
          </a:gradFill>
          <a:ln w="25400" cmpd="sng">
            <a:solidFill>
              <a:srgbClr val="5E75BA">
                <a:alpha val="27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>
            <p:custDataLst>
              <p:tags r:id="rId6"/>
            </p:custDataLst>
          </p:nvPr>
        </p:nvCxnSpPr>
        <p:spPr>
          <a:xfrm flipV="1">
            <a:off x="10951845" y="5909945"/>
            <a:ext cx="0" cy="135255"/>
          </a:xfrm>
          <a:prstGeom prst="line">
            <a:avLst/>
          </a:prstGeom>
          <a:gradFill>
            <a:gsLst>
              <a:gs pos="0">
                <a:schemeClr val="bg1"/>
              </a:gs>
              <a:gs pos="55000">
                <a:srgbClr val="D7E5F9">
                  <a:alpha val="24000"/>
                </a:srgbClr>
              </a:gs>
              <a:gs pos="63000">
                <a:schemeClr val="accent1">
                  <a:lumMod val="45000"/>
                  <a:lumOff val="55000"/>
                  <a:alpha val="45000"/>
                </a:schemeClr>
              </a:gs>
              <a:gs pos="83000">
                <a:schemeClr val="accent1">
                  <a:lumMod val="45000"/>
                  <a:lumOff val="55000"/>
                  <a:alpha val="39000"/>
                </a:schemeClr>
              </a:gs>
              <a:gs pos="100000">
                <a:srgbClr val="4295FF">
                  <a:alpha val="78000"/>
                </a:srgbClr>
              </a:gs>
            </a:gsLst>
            <a:lin ang="5400000" scaled="0"/>
          </a:gradFill>
          <a:ln w="12700">
            <a:solidFill>
              <a:schemeClr val="accent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任意多边形 12"/>
          <p:cNvSpPr/>
          <p:nvPr>
            <p:custDataLst>
              <p:tags r:id="rId7"/>
            </p:custDataLst>
          </p:nvPr>
        </p:nvSpPr>
        <p:spPr>
          <a:xfrm flipV="1">
            <a:off x="10849610" y="5953125"/>
            <a:ext cx="271145" cy="710565"/>
          </a:xfrm>
          <a:custGeom>
            <a:avLst/>
            <a:gdLst>
              <a:gd name="connsiteX0" fmla="*/ 33 w 767"/>
              <a:gd name="connsiteY0" fmla="*/ 2010 h 2010"/>
              <a:gd name="connsiteX1" fmla="*/ 33 w 767"/>
              <a:gd name="connsiteY1" fmla="*/ 0 h 2010"/>
              <a:gd name="connsiteX2" fmla="*/ 3 w 767"/>
              <a:gd name="connsiteY2" fmla="*/ 135 h 2010"/>
              <a:gd name="connsiteX3" fmla="*/ 155 w 767"/>
              <a:gd name="connsiteY3" fmla="*/ 403 h 2010"/>
              <a:gd name="connsiteX4" fmla="*/ 513 w 767"/>
              <a:gd name="connsiteY4" fmla="*/ 667 h 2010"/>
              <a:gd name="connsiteX5" fmla="*/ 228 w 767"/>
              <a:gd name="connsiteY5" fmla="*/ 810 h 2010"/>
              <a:gd name="connsiteX6" fmla="*/ 33 w 767"/>
              <a:gd name="connsiteY6" fmla="*/ 967 h 2010"/>
              <a:gd name="connsiteX7" fmla="*/ 461 w 767"/>
              <a:gd name="connsiteY7" fmla="*/ 855 h 2010"/>
              <a:gd name="connsiteX8" fmla="*/ 768 w 767"/>
              <a:gd name="connsiteY8" fmla="*/ 1672 h 2010"/>
              <a:gd name="connsiteX9" fmla="*/ 228 w 767"/>
              <a:gd name="connsiteY9" fmla="*/ 1800 h 2010"/>
              <a:gd name="connsiteX10" fmla="*/ 33 w 767"/>
              <a:gd name="connsiteY10" fmla="*/ 2010 h 20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68" h="2010">
                <a:moveTo>
                  <a:pt x="33" y="2010"/>
                </a:moveTo>
                <a:lnTo>
                  <a:pt x="33" y="0"/>
                </a:lnTo>
                <a:cubicBezTo>
                  <a:pt x="23" y="45"/>
                  <a:pt x="-10" y="77"/>
                  <a:pt x="3" y="135"/>
                </a:cubicBezTo>
                <a:cubicBezTo>
                  <a:pt x="24" y="189"/>
                  <a:pt x="34" y="244"/>
                  <a:pt x="155" y="403"/>
                </a:cubicBezTo>
                <a:cubicBezTo>
                  <a:pt x="281" y="525"/>
                  <a:pt x="403" y="590"/>
                  <a:pt x="513" y="667"/>
                </a:cubicBezTo>
                <a:cubicBezTo>
                  <a:pt x="418" y="715"/>
                  <a:pt x="365" y="722"/>
                  <a:pt x="228" y="810"/>
                </a:cubicBezTo>
                <a:cubicBezTo>
                  <a:pt x="137" y="861"/>
                  <a:pt x="98" y="915"/>
                  <a:pt x="33" y="967"/>
                </a:cubicBezTo>
                <a:lnTo>
                  <a:pt x="461" y="855"/>
                </a:lnTo>
                <a:lnTo>
                  <a:pt x="768" y="1672"/>
                </a:lnTo>
                <a:cubicBezTo>
                  <a:pt x="588" y="1715"/>
                  <a:pt x="302" y="1742"/>
                  <a:pt x="228" y="1800"/>
                </a:cubicBezTo>
                <a:cubicBezTo>
                  <a:pt x="159" y="1843"/>
                  <a:pt x="98" y="1940"/>
                  <a:pt x="33" y="2010"/>
                </a:cubicBezTo>
                <a:close/>
              </a:path>
            </a:pathLst>
          </a:custGeom>
          <a:gradFill>
            <a:gsLst>
              <a:gs pos="0">
                <a:schemeClr val="bg1"/>
              </a:gs>
              <a:gs pos="55000">
                <a:srgbClr val="D7E5F9">
                  <a:alpha val="24000"/>
                </a:srgbClr>
              </a:gs>
              <a:gs pos="63000">
                <a:schemeClr val="accent1">
                  <a:lumMod val="45000"/>
                  <a:lumOff val="55000"/>
                  <a:alpha val="45000"/>
                </a:schemeClr>
              </a:gs>
              <a:gs pos="83000">
                <a:srgbClr val="9BD1DF"/>
              </a:gs>
              <a:gs pos="100000">
                <a:srgbClr val="0F4C8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4" name="任意多边形 13"/>
          <p:cNvSpPr/>
          <p:nvPr>
            <p:custDataLst>
              <p:tags r:id="rId8"/>
            </p:custDataLst>
          </p:nvPr>
        </p:nvSpPr>
        <p:spPr>
          <a:xfrm flipV="1">
            <a:off x="10259695" y="5838825"/>
            <a:ext cx="1123950" cy="207645"/>
          </a:xfrm>
          <a:custGeom>
            <a:avLst/>
            <a:gdLst>
              <a:gd name="connisteX0" fmla="*/ 617220 w 2019300"/>
              <a:gd name="connsiteY0" fmla="*/ 358140 h 373380"/>
              <a:gd name="connisteX1" fmla="*/ 525780 w 2019300"/>
              <a:gd name="connsiteY1" fmla="*/ 274320 h 373380"/>
              <a:gd name="connisteX2" fmla="*/ 0 w 2019300"/>
              <a:gd name="connsiteY2" fmla="*/ 0 h 373380"/>
              <a:gd name="connisteX3" fmla="*/ 716280 w 2019300"/>
              <a:gd name="connsiteY3" fmla="*/ 236220 h 373380"/>
              <a:gd name="connisteX4" fmla="*/ 2019300 w 2019300"/>
              <a:gd name="connsiteY4" fmla="*/ 182880 h 373380"/>
              <a:gd name="connisteX5" fmla="*/ 1905000 w 2019300"/>
              <a:gd name="connsiteY5" fmla="*/ 373380 h 373380"/>
              <a:gd name="connisteX6" fmla="*/ 617220 w 2019300"/>
              <a:gd name="connsiteY6" fmla="*/ 358140 h 37338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2019300" h="373380">
                <a:moveTo>
                  <a:pt x="617220" y="358140"/>
                </a:moveTo>
                <a:lnTo>
                  <a:pt x="525780" y="274320"/>
                </a:lnTo>
                <a:lnTo>
                  <a:pt x="0" y="0"/>
                </a:lnTo>
                <a:lnTo>
                  <a:pt x="716280" y="236220"/>
                </a:lnTo>
                <a:lnTo>
                  <a:pt x="2019300" y="182880"/>
                </a:lnTo>
                <a:lnTo>
                  <a:pt x="1905000" y="373380"/>
                </a:lnTo>
                <a:lnTo>
                  <a:pt x="617220" y="358140"/>
                </a:lnTo>
                <a:close/>
              </a:path>
            </a:pathLst>
          </a:custGeom>
          <a:gradFill>
            <a:gsLst>
              <a:gs pos="0">
                <a:schemeClr val="bg1"/>
              </a:gs>
              <a:gs pos="55000">
                <a:srgbClr val="D7E5F9">
                  <a:alpha val="24000"/>
                </a:srgbClr>
              </a:gs>
              <a:gs pos="63000">
                <a:schemeClr val="accent1">
                  <a:lumMod val="45000"/>
                  <a:lumOff val="55000"/>
                  <a:alpha val="45000"/>
                </a:schemeClr>
              </a:gs>
              <a:gs pos="83000">
                <a:srgbClr val="98CFDD"/>
              </a:gs>
              <a:gs pos="100000">
                <a:srgbClr val="0F4C8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cxnSp>
        <p:nvCxnSpPr>
          <p:cNvPr id="3" name="直接连接符 2"/>
          <p:cNvCxnSpPr/>
          <p:nvPr>
            <p:custDataLst>
              <p:tags r:id="rId9"/>
            </p:custDataLst>
          </p:nvPr>
        </p:nvCxnSpPr>
        <p:spPr>
          <a:xfrm>
            <a:off x="-37465" y="695325"/>
            <a:ext cx="4871720" cy="635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>
            <p:custDataLst>
              <p:tags r:id="rId10"/>
            </p:custDataLst>
          </p:nvPr>
        </p:nvCxnSpPr>
        <p:spPr>
          <a:xfrm flipV="1">
            <a:off x="7379335" y="695960"/>
            <a:ext cx="4822825" cy="635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圆角矩形 48"/>
          <p:cNvSpPr/>
          <p:nvPr/>
        </p:nvSpPr>
        <p:spPr>
          <a:xfrm>
            <a:off x="5191760" y="495300"/>
            <a:ext cx="1807845" cy="401320"/>
          </a:xfrm>
          <a:prstGeom prst="roundRect">
            <a:avLst/>
          </a:prstGeom>
          <a:noFill/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zh-CN" altLang="en-US" sz="2000">
                <a:solidFill>
                  <a:schemeClr val="accent1"/>
                </a:solidFill>
                <a:latin typeface="汉仪中黑简" panose="02010600000101010101" charset="-122"/>
                <a:ea typeface="汉仪中黑简" panose="02010600000101010101" charset="-122"/>
                <a:sym typeface="+mn-ea"/>
              </a:rPr>
              <a:t>总结</a:t>
            </a:r>
            <a:endParaRPr lang="zh-CN" altLang="en-US" sz="2000">
              <a:solidFill>
                <a:schemeClr val="accent1"/>
              </a:solidFill>
              <a:latin typeface="汉仪中黑简" panose="02010600000101010101" charset="-122"/>
              <a:ea typeface="汉仪中黑简" panose="02010600000101010101" charset="-122"/>
              <a:sym typeface="+mn-ea"/>
            </a:endParaRPr>
          </a:p>
        </p:txBody>
      </p:sp>
      <p:sp>
        <p:nvSpPr>
          <p:cNvPr id="25" name="文本框 24"/>
          <p:cNvSpPr txBox="1"/>
          <p:nvPr>
            <p:custDataLst>
              <p:tags r:id="rId11"/>
            </p:custDataLst>
          </p:nvPr>
        </p:nvSpPr>
        <p:spPr>
          <a:xfrm>
            <a:off x="1080135" y="1617980"/>
            <a:ext cx="4645660" cy="578444"/>
          </a:xfrm>
          <a:prstGeom prst="round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00000"/>
              </a:lnSpc>
              <a:buFont typeface="Wingdings" panose="05000000000000000000" charset="0"/>
              <a:buChar char="l"/>
            </a:pPr>
            <a:r>
              <a:rPr lang="zh-CN" altLang="en-US" sz="2800" b="1">
                <a:solidFill>
                  <a:schemeClr val="dk1"/>
                </a:solidFill>
                <a:latin typeface="+mn-ea"/>
                <a:sym typeface="+mn-ea"/>
              </a:rPr>
              <a:t>总结</a:t>
            </a:r>
            <a:endParaRPr lang="zh-CN" altLang="en-US" sz="2800" b="1">
              <a:solidFill>
                <a:schemeClr val="dk1"/>
              </a:solidFill>
              <a:latin typeface="+mn-ea"/>
              <a:sym typeface="+mn-ea"/>
            </a:endParaRPr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0675" y="71847"/>
            <a:ext cx="2336220" cy="673654"/>
          </a:xfrm>
          <a:prstGeom prst="rect">
            <a:avLst/>
          </a:prstGeom>
        </p:spPr>
      </p:pic>
      <p:sp>
        <p:nvSpPr>
          <p:cNvPr id="21" name="文本框 20"/>
          <p:cNvSpPr txBox="1"/>
          <p:nvPr>
            <p:custDataLst>
              <p:tags r:id="rId13"/>
            </p:custDataLst>
          </p:nvPr>
        </p:nvSpPr>
        <p:spPr>
          <a:xfrm>
            <a:off x="1633491" y="2578936"/>
            <a:ext cx="7421732" cy="19380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chemeClr val="dk1"/>
                </a:solidFill>
              </a:rPr>
              <a:t>本文提出了一种用于新的稀疏标注语义分割的树能量损失（TEL）。TEL通过最小生成树捕获低级和高级结构信息，为未标记像素生成软伪标签，然后动态进行在线自训练。</a:t>
            </a:r>
            <a:r>
              <a:rPr lang="en-US" altLang="zh-CN" sz="2000" dirty="0">
                <a:solidFill>
                  <a:schemeClr val="dk1"/>
                </a:solidFill>
              </a:rPr>
              <a:t>TEL</a:t>
            </a:r>
            <a:r>
              <a:rPr lang="zh-CN" altLang="en-US" sz="2000" dirty="0">
                <a:solidFill>
                  <a:schemeClr val="dk1"/>
                </a:solidFill>
              </a:rPr>
              <a:t>易于插入大多数现有的语义分割框架。</a:t>
            </a:r>
            <a:r>
              <a:rPr lang="zh-CN" altLang="en-US" sz="2000" dirty="0">
                <a:solidFill>
                  <a:schemeClr val="dk1"/>
                </a:solidFill>
              </a:rPr>
              <a:t>作者的方法可以以单阶段的方式学习，并在点、涂鸦和块级注释设置方面优于最先进的方法，而不需要交替的优化程序、额外的监督数据或耗时的后处理。</a:t>
            </a:r>
            <a:endParaRPr lang="zh-CN" altLang="en-US" sz="2000" dirty="0">
              <a:solidFill>
                <a:schemeClr val="dk1"/>
              </a:solidFill>
            </a:endParaRPr>
          </a:p>
        </p:txBody>
      </p:sp>
    </p:spTree>
    <p:custDataLst>
      <p:tags r:id="rId14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/>
          <p:cNvSpPr txBox="1"/>
          <p:nvPr>
            <p:custDataLst>
              <p:tags r:id="rId1"/>
            </p:custDataLst>
          </p:nvPr>
        </p:nvSpPr>
        <p:spPr>
          <a:xfrm>
            <a:off x="4585881" y="1800601"/>
            <a:ext cx="3020239" cy="2214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3800" b="1" dirty="0">
                <a:solidFill>
                  <a:schemeClr val="lt1">
                    <a:lumMod val="25000"/>
                  </a:schemeClr>
                </a:solidFill>
                <a:latin typeface="汉仪中黑简" panose="02010600000101010101" charset="-122"/>
                <a:ea typeface="汉仪中黑简" panose="02010600000101010101" charset="-122"/>
                <a:cs typeface="+mn-ea"/>
                <a:sym typeface="汉仪中宋简" panose="02010600000101010101" charset="-128"/>
              </a:rPr>
              <a:t>01</a:t>
            </a:r>
            <a:endParaRPr lang="en-US" altLang="zh-CN" sz="13800" b="1" dirty="0">
              <a:solidFill>
                <a:schemeClr val="lt1">
                  <a:lumMod val="25000"/>
                </a:schemeClr>
              </a:solidFill>
              <a:latin typeface="汉仪中黑简" panose="02010600000101010101" charset="-122"/>
              <a:ea typeface="汉仪中黑简" panose="02010600000101010101" charset="-122"/>
              <a:cs typeface="+mn-ea"/>
              <a:sym typeface="汉仪中宋简" panose="02010600000101010101" charset="-128"/>
            </a:endParaRPr>
          </a:p>
        </p:txBody>
      </p:sp>
      <p:sp>
        <p:nvSpPr>
          <p:cNvPr id="17" name="文本框 16"/>
          <p:cNvSpPr txBox="1"/>
          <p:nvPr>
            <p:custDataLst>
              <p:tags r:id="rId2"/>
            </p:custDataLst>
          </p:nvPr>
        </p:nvSpPr>
        <p:spPr>
          <a:xfrm>
            <a:off x="5554028" y="3659505"/>
            <a:ext cx="10839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b="1" dirty="0">
                <a:solidFill>
                  <a:schemeClr val="lt1">
                    <a:lumMod val="25000"/>
                  </a:schemeClr>
                </a:solidFill>
                <a:latin typeface="汉仪中黑简" panose="02010600000101010101" charset="-122"/>
                <a:ea typeface="汉仪中黑简" panose="02010600000101010101" charset="-122"/>
                <a:cs typeface="+mn-ea"/>
                <a:sym typeface="汉仪中宋简" panose="02010600000101010101" charset="-128"/>
              </a:rPr>
              <a:t>背景</a:t>
            </a:r>
            <a:endParaRPr lang="zh-CN" altLang="en-US" sz="2400" b="1" dirty="0">
              <a:solidFill>
                <a:schemeClr val="lt1">
                  <a:lumMod val="25000"/>
                </a:schemeClr>
              </a:solidFill>
              <a:latin typeface="汉仪中黑简" panose="02010600000101010101" charset="-122"/>
              <a:ea typeface="汉仪中黑简" panose="02010600000101010101" charset="-122"/>
              <a:cs typeface="+mn-ea"/>
              <a:sym typeface="汉仪中宋简" panose="02010600000101010101" charset="-128"/>
            </a:endParaRPr>
          </a:p>
        </p:txBody>
      </p:sp>
      <p:sp>
        <p:nvSpPr>
          <p:cNvPr id="19" name="矩形 18"/>
          <p:cNvSpPr/>
          <p:nvPr>
            <p:custDataLst>
              <p:tags r:id="rId3"/>
            </p:custDataLst>
          </p:nvPr>
        </p:nvSpPr>
        <p:spPr>
          <a:xfrm>
            <a:off x="4729296" y="1734613"/>
            <a:ext cx="2733408" cy="2916665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汉仪中黑简" panose="02010600000101010101" charset="-122"/>
              <a:ea typeface="汉仪中黑简" panose="02010600000101010101" charset="-122"/>
              <a:cs typeface="+mn-ea"/>
              <a:sym typeface="汉仪中宋简" panose="02010600000101010101" charset="-128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5029479" y="3096998"/>
            <a:ext cx="2513635" cy="1642858"/>
            <a:chOff x="6501056" y="2340604"/>
            <a:chExt cx="2513635" cy="1642858"/>
          </a:xfrm>
        </p:grpSpPr>
        <p:cxnSp>
          <p:nvCxnSpPr>
            <p:cNvPr id="22" name="直接连接符 21"/>
            <p:cNvCxnSpPr/>
            <p:nvPr>
              <p:custDataLst>
                <p:tags r:id="rId4"/>
              </p:custDataLst>
            </p:nvPr>
          </p:nvCxnSpPr>
          <p:spPr>
            <a:xfrm>
              <a:off x="9014691" y="2340604"/>
              <a:ext cx="0" cy="1642858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>
              <p:custDataLst>
                <p:tags r:id="rId5"/>
              </p:custDataLst>
            </p:nvPr>
          </p:nvCxnSpPr>
          <p:spPr>
            <a:xfrm flipH="1">
              <a:off x="6501056" y="3983462"/>
              <a:ext cx="2513635" cy="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27" name="Rectangle 23"/>
          <p:cNvSpPr/>
          <p:nvPr/>
        </p:nvSpPr>
        <p:spPr>
          <a:xfrm>
            <a:off x="4798726" y="3993571"/>
            <a:ext cx="2658267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hangingPunct="0">
              <a:lnSpc>
                <a:spcPct val="150000"/>
              </a:lnSpc>
            </a:pPr>
            <a:r>
              <a:rPr lang="en-US" altLang="zh-CN" sz="2400" noProof="1">
                <a:solidFill>
                  <a:schemeClr val="accent1"/>
                </a:solidFill>
                <a:latin typeface="Times New Roman" panose="02020603050405020304" charset="0"/>
                <a:ea typeface="汉仪中黑简" panose="02010600000101010101" charset="-122"/>
                <a:cs typeface="Times New Roman" panose="02020603050405020304" charset="0"/>
                <a:sym typeface="+mn-lt"/>
              </a:rPr>
              <a:t>BACKGROUND</a:t>
            </a:r>
            <a:endParaRPr lang="en-US" altLang="zh-CN" sz="2400" noProof="1">
              <a:solidFill>
                <a:schemeClr val="accent1"/>
              </a:solidFill>
              <a:latin typeface="Times New Roman" panose="02020603050405020304" charset="0"/>
              <a:ea typeface="汉仪中黑简" panose="02010600000101010101" charset="-122"/>
              <a:cs typeface="Times New Roman" panose="02020603050405020304" charset="0"/>
              <a:sym typeface="+mn-lt"/>
            </a:endParaRPr>
          </a:p>
        </p:txBody>
      </p:sp>
    </p:spTree>
    <p:custDataLst>
      <p:tags r:id="rId6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9" grpId="0" bldLvl="0" animBg="1"/>
      <p:bldP spid="2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>
            <p:custDataLst>
              <p:tags r:id="rId1"/>
            </p:custDataLst>
          </p:nvPr>
        </p:nvCxnSpPr>
        <p:spPr>
          <a:xfrm>
            <a:off x="-37465" y="695325"/>
            <a:ext cx="4871720" cy="635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>
            <p:custDataLst>
              <p:tags r:id="rId2"/>
            </p:custDataLst>
          </p:nvPr>
        </p:nvCxnSpPr>
        <p:spPr>
          <a:xfrm flipV="1">
            <a:off x="7379335" y="695960"/>
            <a:ext cx="4822825" cy="635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圆角矩形 5"/>
          <p:cNvSpPr/>
          <p:nvPr/>
        </p:nvSpPr>
        <p:spPr>
          <a:xfrm>
            <a:off x="5191760" y="495300"/>
            <a:ext cx="1807845" cy="401320"/>
          </a:xfrm>
          <a:prstGeom prst="roundRect">
            <a:avLst/>
          </a:prstGeom>
          <a:noFill/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zh-CN" altLang="en-US" sz="2000">
                <a:solidFill>
                  <a:schemeClr val="accent1"/>
                </a:solidFill>
                <a:latin typeface="汉仪中黑简" panose="02010600000101010101" charset="-122"/>
                <a:ea typeface="汉仪中黑简" panose="02010600000101010101" charset="-122"/>
                <a:sym typeface="+mn-ea"/>
              </a:rPr>
              <a:t>背景</a:t>
            </a:r>
            <a:endParaRPr lang="zh-CN" altLang="en-US" sz="2000">
              <a:solidFill>
                <a:schemeClr val="accent1"/>
              </a:solidFill>
              <a:latin typeface="汉仪中黑简" panose="02010600000101010101" charset="-122"/>
              <a:ea typeface="汉仪中黑简" panose="02010600000101010101" charset="-122"/>
              <a:sym typeface="+mn-ea"/>
            </a:endParaRPr>
          </a:p>
        </p:txBody>
      </p: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778510" y="1445895"/>
            <a:ext cx="9511665" cy="13284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 algn="l">
              <a:buFont typeface="Wingdings" panose="05000000000000000000" charset="0"/>
              <a:buChar char="l"/>
            </a:pPr>
            <a:r>
              <a:rPr lang="zh-CN" altLang="en-US" sz="2400" dirty="0">
                <a:solidFill>
                  <a:schemeClr val="dk1"/>
                </a:solidFill>
              </a:rPr>
              <a:t>语义分割：图像中的每个像素根据其所属的感兴趣对象被分配类别ID。</a:t>
            </a:r>
            <a:endParaRPr lang="zh-CN" altLang="en-US" sz="2400" dirty="0">
              <a:solidFill>
                <a:schemeClr val="dk1"/>
              </a:solidFill>
            </a:endParaRPr>
          </a:p>
          <a:p>
            <a:pPr indent="0">
              <a:buFont typeface="Wingdings" panose="05000000000000000000" charset="0"/>
              <a:buNone/>
            </a:pPr>
            <a:endParaRPr lang="zh-CN" altLang="en-US" dirty="0">
              <a:solidFill>
                <a:schemeClr val="dk1"/>
              </a:solidFill>
            </a:endParaRPr>
          </a:p>
          <a:p>
            <a:pPr marL="285750" indent="-285750">
              <a:buFont typeface="Wingdings" panose="05000000000000000000" charset="0"/>
              <a:buChar char="l"/>
            </a:pPr>
            <a:endParaRPr lang="zh-CN" altLang="en-US" dirty="0">
              <a:solidFill>
                <a:schemeClr val="dk1"/>
              </a:solidFill>
            </a:endParaRPr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0675" y="71847"/>
            <a:ext cx="2336220" cy="673654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5"/>
          <a:srcRect r="59926" b="30605"/>
          <a:stretch>
            <a:fillRect/>
          </a:stretch>
        </p:blipFill>
        <p:spPr>
          <a:xfrm>
            <a:off x="1238250" y="2489835"/>
            <a:ext cx="8512175" cy="338201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>
            <p:custDataLst>
              <p:tags r:id="rId1"/>
            </p:custDataLst>
          </p:nvPr>
        </p:nvCxnSpPr>
        <p:spPr>
          <a:xfrm>
            <a:off x="-37465" y="695325"/>
            <a:ext cx="4871720" cy="635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>
            <p:custDataLst>
              <p:tags r:id="rId2"/>
            </p:custDataLst>
          </p:nvPr>
        </p:nvCxnSpPr>
        <p:spPr>
          <a:xfrm flipV="1">
            <a:off x="7379335" y="695960"/>
            <a:ext cx="4822825" cy="635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圆角矩形 5"/>
          <p:cNvSpPr/>
          <p:nvPr/>
        </p:nvSpPr>
        <p:spPr>
          <a:xfrm>
            <a:off x="5191760" y="495300"/>
            <a:ext cx="1807845" cy="401320"/>
          </a:xfrm>
          <a:prstGeom prst="roundRect">
            <a:avLst/>
          </a:prstGeom>
          <a:noFill/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zh-CN" altLang="en-US" sz="2000">
                <a:solidFill>
                  <a:schemeClr val="accent1"/>
                </a:solidFill>
                <a:latin typeface="汉仪中黑简" panose="02010600000101010101" charset="-122"/>
                <a:ea typeface="汉仪中黑简" panose="02010600000101010101" charset="-122"/>
                <a:sym typeface="+mn-ea"/>
              </a:rPr>
              <a:t>背景</a:t>
            </a:r>
            <a:endParaRPr lang="zh-CN" altLang="en-US" sz="2000">
              <a:solidFill>
                <a:schemeClr val="accent1"/>
              </a:solidFill>
              <a:latin typeface="汉仪中黑简" panose="02010600000101010101" charset="-122"/>
              <a:ea typeface="汉仪中黑简" panose="02010600000101010101" charset="-122"/>
              <a:sym typeface="+mn-ea"/>
            </a:endParaRPr>
          </a:p>
        </p:txBody>
      </p: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778510" y="1445895"/>
            <a:ext cx="9511665" cy="13284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 algn="l">
              <a:buFont typeface="Wingdings" panose="05000000000000000000" charset="0"/>
              <a:buChar char="l"/>
            </a:pPr>
            <a:r>
              <a:rPr lang="zh-CN" altLang="en-US" sz="2400" dirty="0">
                <a:solidFill>
                  <a:schemeClr val="dk1"/>
                </a:solidFill>
              </a:rPr>
              <a:t>针对问题：</a:t>
            </a:r>
            <a:r>
              <a:rPr lang="en-US" altLang="zh-CN" sz="2400" dirty="0">
                <a:solidFill>
                  <a:schemeClr val="dk1"/>
                </a:solidFill>
              </a:rPr>
              <a:t>Sparsely Annotated Semantic Segmentation</a:t>
            </a:r>
            <a:r>
              <a:rPr lang="zh-CN" altLang="en-US" sz="2400" dirty="0">
                <a:solidFill>
                  <a:schemeClr val="dk1"/>
                </a:solidFill>
              </a:rPr>
              <a:t>（</a:t>
            </a:r>
            <a:r>
              <a:rPr lang="en-US" altLang="zh-CN" sz="2400" dirty="0">
                <a:solidFill>
                  <a:schemeClr val="dk1"/>
                </a:solidFill>
              </a:rPr>
              <a:t>SASS</a:t>
            </a:r>
            <a:r>
              <a:rPr lang="zh-CN" altLang="en-US" sz="2400" dirty="0">
                <a:solidFill>
                  <a:schemeClr val="dk1"/>
                </a:solidFill>
              </a:rPr>
              <a:t>），顾名思义就是标注十分稀疏，只在画面的极少的像素上进行标注，模型要根据这稀少的标注学习分割。</a:t>
            </a:r>
            <a:endParaRPr lang="zh-CN" altLang="en-US" sz="2400" dirty="0">
              <a:solidFill>
                <a:schemeClr val="dk1"/>
              </a:solidFill>
            </a:endParaRPr>
          </a:p>
          <a:p>
            <a:pPr indent="0">
              <a:buFont typeface="Wingdings" panose="05000000000000000000" charset="0"/>
              <a:buNone/>
            </a:pPr>
            <a:endParaRPr lang="zh-CN" altLang="en-US" dirty="0">
              <a:solidFill>
                <a:schemeClr val="dk1"/>
              </a:solidFill>
            </a:endParaRPr>
          </a:p>
          <a:p>
            <a:pPr marL="285750" indent="-285750">
              <a:buFont typeface="Wingdings" panose="05000000000000000000" charset="0"/>
              <a:buChar char="l"/>
            </a:pPr>
            <a:endParaRPr lang="zh-CN" altLang="en-US" dirty="0">
              <a:solidFill>
                <a:schemeClr val="dk1"/>
              </a:solidFill>
            </a:endParaRPr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0675" y="71847"/>
            <a:ext cx="2336220" cy="673654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9262" y="2876944"/>
            <a:ext cx="9467722" cy="2172184"/>
          </a:xfrm>
          <a:prstGeom prst="rect">
            <a:avLst/>
          </a:prstGeom>
        </p:spPr>
      </p:pic>
      <p:sp>
        <p:nvSpPr>
          <p:cNvPr id="18" name="文本框 17"/>
          <p:cNvSpPr txBox="1"/>
          <p:nvPr>
            <p:custDataLst>
              <p:tags r:id="rId6"/>
            </p:custDataLst>
          </p:nvPr>
        </p:nvSpPr>
        <p:spPr>
          <a:xfrm>
            <a:off x="1231641" y="5049128"/>
            <a:ext cx="8936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dk1"/>
                </a:solidFill>
              </a:rPr>
              <a:t>白色的未标注，黑色的是背景，其他颜色的为不同类。</a:t>
            </a:r>
            <a:endParaRPr lang="zh-CN" altLang="en-US" dirty="0">
              <a:solidFill>
                <a:schemeClr val="dk1"/>
              </a:solidFill>
            </a:endParaRPr>
          </a:p>
        </p:txBody>
      </p:sp>
    </p:spTree>
    <p:custDataLst>
      <p:tags r:id="rId7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>
            <p:custDataLst>
              <p:tags r:id="rId1"/>
            </p:custDataLst>
          </p:nvPr>
        </p:nvCxnSpPr>
        <p:spPr>
          <a:xfrm>
            <a:off x="-37465" y="695325"/>
            <a:ext cx="4871720" cy="635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>
            <p:custDataLst>
              <p:tags r:id="rId2"/>
            </p:custDataLst>
          </p:nvPr>
        </p:nvCxnSpPr>
        <p:spPr>
          <a:xfrm flipV="1">
            <a:off x="7379335" y="695960"/>
            <a:ext cx="4822825" cy="635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圆角矩形 5"/>
          <p:cNvSpPr/>
          <p:nvPr/>
        </p:nvSpPr>
        <p:spPr>
          <a:xfrm>
            <a:off x="5191760" y="495300"/>
            <a:ext cx="1807845" cy="401320"/>
          </a:xfrm>
          <a:prstGeom prst="roundRect">
            <a:avLst/>
          </a:prstGeom>
          <a:noFill/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zh-CN" altLang="en-US" sz="2000">
                <a:solidFill>
                  <a:schemeClr val="accent1"/>
                </a:solidFill>
                <a:latin typeface="汉仪中黑简" panose="02010600000101010101" charset="-122"/>
                <a:ea typeface="汉仪中黑简" panose="02010600000101010101" charset="-122"/>
                <a:sym typeface="+mn-ea"/>
              </a:rPr>
              <a:t>背景</a:t>
            </a:r>
            <a:endParaRPr lang="zh-CN" altLang="en-US" sz="2000">
              <a:solidFill>
                <a:schemeClr val="accent1"/>
              </a:solidFill>
              <a:latin typeface="汉仪中黑简" panose="02010600000101010101" charset="-122"/>
              <a:ea typeface="汉仪中黑简" panose="02010600000101010101" charset="-122"/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3"/>
            </p:custDataLst>
          </p:nvPr>
        </p:nvSpPr>
        <p:spPr>
          <a:xfrm>
            <a:off x="320675" y="869950"/>
            <a:ext cx="589661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charset="0"/>
              <a:buChar char="u"/>
            </a:pPr>
            <a:r>
              <a:rPr lang="zh-CN" altLang="en-US" sz="2800" dirty="0">
                <a:solidFill>
                  <a:schemeClr val="dk1"/>
                </a:solidFill>
              </a:rPr>
              <a:t>现有方法的存在的问题</a:t>
            </a:r>
            <a:endParaRPr lang="zh-CN" altLang="en-US" sz="2800" dirty="0">
              <a:solidFill>
                <a:schemeClr val="dk1"/>
              </a:solidFill>
            </a:endParaRPr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0675" y="71847"/>
            <a:ext cx="2336220" cy="673654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4376" y="1499222"/>
            <a:ext cx="3659869" cy="5000431"/>
          </a:xfrm>
          <a:prstGeom prst="rect">
            <a:avLst/>
          </a:prstGeom>
        </p:spPr>
      </p:pic>
      <p:sp>
        <p:nvSpPr>
          <p:cNvPr id="11" name="文本框 10"/>
          <p:cNvSpPr txBox="1"/>
          <p:nvPr>
            <p:custDataLst>
              <p:tags r:id="rId6"/>
            </p:custDataLst>
          </p:nvPr>
        </p:nvSpPr>
        <p:spPr>
          <a:xfrm>
            <a:off x="5191760" y="1858645"/>
            <a:ext cx="622890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dk1"/>
                </a:solidFill>
              </a:rPr>
              <a:t>第一种是添加辅助模块，但辅助模块如果训练不佳或性能不佳反而会影响分割模块；第二种是伪标签方法，但这种方法十分耗时而且需要设计多阶段训练；第三种方法是正则化方法，但忽略了图像与高层特征之间的域间隙；第四种方法是一致性学习，不能在类别级别上直接监督未标记的像素；最后一种则是本文的方法。</a:t>
            </a:r>
            <a:endParaRPr lang="zh-CN" altLang="en-US" dirty="0">
              <a:solidFill>
                <a:schemeClr val="dk1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191760" y="4079875"/>
            <a:ext cx="572071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本文提出方法，先让模型进行传统的分割，计算一种传统的损失函数，将分割结果结合高层和低层信息进行修改，比较修改前后的分割结果计算损失函数。将两个损失函数相加训练模型。</a:t>
            </a:r>
            <a:endParaRPr lang="zh-CN" altLang="en-US"/>
          </a:p>
        </p:txBody>
      </p:sp>
    </p:spTree>
    <p:custDataLst>
      <p:tags r:id="rId7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4585881" y="1800601"/>
            <a:ext cx="3020239" cy="2214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3800" b="1" dirty="0">
                <a:solidFill>
                  <a:schemeClr val="lt1">
                    <a:lumMod val="25000"/>
                  </a:schemeClr>
                </a:solidFill>
                <a:latin typeface="汉仪中黑简" panose="02010600000101010101" charset="-122"/>
                <a:ea typeface="汉仪中黑简" panose="02010600000101010101" charset="-122"/>
                <a:cs typeface="+mn-ea"/>
                <a:sym typeface="汉仪中宋简" panose="02010600000101010101" charset="-128"/>
              </a:rPr>
              <a:t>02</a:t>
            </a:r>
            <a:endParaRPr lang="en-US" altLang="zh-CN" sz="13800" b="1" dirty="0">
              <a:solidFill>
                <a:schemeClr val="lt1">
                  <a:lumMod val="25000"/>
                </a:schemeClr>
              </a:solidFill>
              <a:latin typeface="汉仪中黑简" panose="02010600000101010101" charset="-122"/>
              <a:ea typeface="汉仪中黑简" panose="02010600000101010101" charset="-122"/>
              <a:cs typeface="+mn-ea"/>
              <a:sym typeface="汉仪中宋简" panose="02010600000101010101" charset="-128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554028" y="3659505"/>
            <a:ext cx="10839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b="1" dirty="0">
                <a:solidFill>
                  <a:schemeClr val="accent1"/>
                </a:solidFill>
                <a:latin typeface="汉仪中黑简" panose="02010600000101010101" charset="-122"/>
                <a:ea typeface="汉仪中黑简" panose="02010600000101010101" charset="-122"/>
                <a:cs typeface="+mn-ea"/>
                <a:sym typeface="汉仪中宋简" panose="02010600000101010101" charset="-128"/>
              </a:rPr>
              <a:t>方法</a:t>
            </a:r>
            <a:endParaRPr lang="zh-CN" altLang="en-US" sz="2400" b="1" dirty="0">
              <a:solidFill>
                <a:schemeClr val="accent1"/>
              </a:solidFill>
              <a:latin typeface="汉仪中黑简" panose="02010600000101010101" charset="-122"/>
              <a:ea typeface="汉仪中黑简" panose="02010600000101010101" charset="-122"/>
              <a:cs typeface="+mn-ea"/>
              <a:sym typeface="汉仪中宋简" panose="02010600000101010101" charset="-128"/>
            </a:endParaRPr>
          </a:p>
        </p:txBody>
      </p:sp>
      <p:sp>
        <p:nvSpPr>
          <p:cNvPr id="4" name="矩形 3"/>
          <p:cNvSpPr/>
          <p:nvPr>
            <p:custDataLst>
              <p:tags r:id="rId2"/>
            </p:custDataLst>
          </p:nvPr>
        </p:nvSpPr>
        <p:spPr>
          <a:xfrm>
            <a:off x="4729296" y="1734613"/>
            <a:ext cx="2733408" cy="2916665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汉仪中黑简" panose="02010600000101010101" charset="-122"/>
              <a:ea typeface="汉仪中黑简" panose="02010600000101010101" charset="-122"/>
              <a:cs typeface="+mn-ea"/>
              <a:sym typeface="汉仪中宋简" panose="02010600000101010101" charset="-128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5029479" y="3096998"/>
            <a:ext cx="2513635" cy="1642858"/>
            <a:chOff x="6501056" y="2340604"/>
            <a:chExt cx="2513635" cy="1642858"/>
          </a:xfrm>
        </p:grpSpPr>
        <p:cxnSp>
          <p:nvCxnSpPr>
            <p:cNvPr id="6" name="直接连接符 5"/>
            <p:cNvCxnSpPr/>
            <p:nvPr>
              <p:custDataLst>
                <p:tags r:id="rId3"/>
              </p:custDataLst>
            </p:nvPr>
          </p:nvCxnSpPr>
          <p:spPr>
            <a:xfrm>
              <a:off x="9014691" y="2340604"/>
              <a:ext cx="0" cy="1642858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/>
            <p:nvPr>
              <p:custDataLst>
                <p:tags r:id="rId4"/>
              </p:custDataLst>
            </p:nvPr>
          </p:nvCxnSpPr>
          <p:spPr>
            <a:xfrm flipH="1">
              <a:off x="6501056" y="3983462"/>
              <a:ext cx="2513635" cy="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8" name="Rectangle 23"/>
          <p:cNvSpPr/>
          <p:nvPr/>
        </p:nvSpPr>
        <p:spPr>
          <a:xfrm>
            <a:off x="4798726" y="3993571"/>
            <a:ext cx="2658267" cy="4639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hangingPunct="0">
              <a:lnSpc>
                <a:spcPct val="150000"/>
              </a:lnSpc>
            </a:pPr>
            <a:r>
              <a:rPr lang="en-US" altLang="zh-CN" dirty="0">
                <a:solidFill>
                  <a:srgbClr val="000000"/>
                </a:solidFill>
                <a:latin typeface="Times New Roman" panose="02020603050405020304" charset="0"/>
                <a:ea typeface="汉仪中黑简" panose="02010600000101010101" charset="-122"/>
                <a:cs typeface="Times New Roman" panose="02020603050405020304" charset="0"/>
              </a:rPr>
              <a:t>METHODOLOGY</a:t>
            </a:r>
            <a:r>
              <a:rPr lang="en-US" altLang="zh-CN" dirty="0">
                <a:solidFill>
                  <a:srgbClr val="000000"/>
                </a:solidFill>
              </a:rPr>
              <a:t> </a:t>
            </a:r>
            <a:endParaRPr lang="en-US" altLang="zh-CN" sz="2400" noProof="1" dirty="0">
              <a:solidFill>
                <a:srgbClr val="000000"/>
              </a:solidFill>
              <a:latin typeface="Times New Roman" panose="02020603050405020304" charset="0"/>
              <a:ea typeface="汉仪中黑简" panose="02010600000101010101" charset="-122"/>
              <a:cs typeface="Times New Roman" panose="02020603050405020304" charset="0"/>
              <a:sym typeface="+mn-lt"/>
            </a:endParaRPr>
          </a:p>
        </p:txBody>
      </p:sp>
    </p:spTree>
    <p:custDataLst>
      <p:tags r:id="rId5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 bldLvl="0" animBg="1"/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>
            <p:custDataLst>
              <p:tags r:id="rId1"/>
            </p:custDataLst>
          </p:nvPr>
        </p:nvCxnSpPr>
        <p:spPr>
          <a:xfrm>
            <a:off x="-37465" y="695325"/>
            <a:ext cx="4871720" cy="635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>
            <p:custDataLst>
              <p:tags r:id="rId2"/>
            </p:custDataLst>
          </p:nvPr>
        </p:nvCxnSpPr>
        <p:spPr>
          <a:xfrm flipV="1">
            <a:off x="7379335" y="695960"/>
            <a:ext cx="4822825" cy="635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圆角矩形 5"/>
          <p:cNvSpPr/>
          <p:nvPr/>
        </p:nvSpPr>
        <p:spPr>
          <a:xfrm>
            <a:off x="5191760" y="495300"/>
            <a:ext cx="1807845" cy="401320"/>
          </a:xfrm>
          <a:prstGeom prst="roundRect">
            <a:avLst/>
          </a:prstGeom>
          <a:noFill/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zh-CN" altLang="en-US" sz="2000" dirty="0">
                <a:solidFill>
                  <a:schemeClr val="accent1"/>
                </a:solidFill>
                <a:latin typeface="汉仪中黑简" panose="02010600000101010101" charset="-122"/>
                <a:ea typeface="汉仪中黑简" panose="02010600000101010101" charset="-122"/>
                <a:sym typeface="+mn-ea"/>
              </a:rPr>
              <a:t>方法</a:t>
            </a:r>
            <a:endParaRPr lang="zh-CN" altLang="en-US" sz="2000" dirty="0">
              <a:solidFill>
                <a:schemeClr val="accent1"/>
              </a:solidFill>
              <a:latin typeface="汉仪中黑简" panose="02010600000101010101" charset="-122"/>
              <a:ea typeface="汉仪中黑简" panose="02010600000101010101" charset="-122"/>
              <a:sym typeface="+mn-ea"/>
            </a:endParaRPr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0675" y="71847"/>
            <a:ext cx="2336220" cy="673654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4498" y="1900799"/>
            <a:ext cx="10062367" cy="4745049"/>
          </a:xfrm>
          <a:prstGeom prst="rect">
            <a:avLst/>
          </a:prstGeom>
        </p:spPr>
      </p:pic>
      <p:sp>
        <p:nvSpPr>
          <p:cNvPr id="21" name="文本框 20"/>
          <p:cNvSpPr txBox="1"/>
          <p:nvPr>
            <p:custDataLst>
              <p:tags r:id="rId5"/>
            </p:custDataLst>
          </p:nvPr>
        </p:nvSpPr>
        <p:spPr>
          <a:xfrm>
            <a:off x="320675" y="869950"/>
            <a:ext cx="589661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charset="0"/>
              <a:buChar char="u"/>
            </a:pPr>
            <a:r>
              <a:rPr lang="zh-CN" altLang="en-US" sz="2800" dirty="0">
                <a:solidFill>
                  <a:schemeClr val="dk1"/>
                </a:solidFill>
              </a:rPr>
              <a:t>整体结构</a:t>
            </a:r>
            <a:endParaRPr lang="zh-CN" altLang="en-US" sz="2800" dirty="0">
              <a:solidFill>
                <a:schemeClr val="dk1"/>
              </a:solidFill>
            </a:endParaRPr>
          </a:p>
        </p:txBody>
      </p:sp>
    </p:spTree>
    <p:custDataLst>
      <p:tags r:id="rId6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>
            <p:custDataLst>
              <p:tags r:id="rId1"/>
            </p:custDataLst>
          </p:nvPr>
        </p:nvCxnSpPr>
        <p:spPr>
          <a:xfrm>
            <a:off x="-37465" y="695325"/>
            <a:ext cx="4871720" cy="635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>
            <p:custDataLst>
              <p:tags r:id="rId2"/>
            </p:custDataLst>
          </p:nvPr>
        </p:nvCxnSpPr>
        <p:spPr>
          <a:xfrm flipV="1">
            <a:off x="7379335" y="695960"/>
            <a:ext cx="4822825" cy="635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圆角矩形 5"/>
          <p:cNvSpPr/>
          <p:nvPr/>
        </p:nvSpPr>
        <p:spPr>
          <a:xfrm>
            <a:off x="5191760" y="495300"/>
            <a:ext cx="1807845" cy="401320"/>
          </a:xfrm>
          <a:prstGeom prst="roundRect">
            <a:avLst/>
          </a:prstGeom>
          <a:noFill/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zh-CN" altLang="en-US" sz="2000" dirty="0">
                <a:solidFill>
                  <a:schemeClr val="accent1"/>
                </a:solidFill>
                <a:latin typeface="汉仪中黑简" panose="02010600000101010101" charset="-122"/>
                <a:ea typeface="汉仪中黑简" panose="02010600000101010101" charset="-122"/>
                <a:sym typeface="+mn-ea"/>
              </a:rPr>
              <a:t>方法</a:t>
            </a:r>
            <a:endParaRPr lang="zh-CN" altLang="en-US" sz="2000" dirty="0">
              <a:solidFill>
                <a:schemeClr val="accent1"/>
              </a:solidFill>
              <a:latin typeface="汉仪中黑简" panose="02010600000101010101" charset="-122"/>
              <a:ea typeface="汉仪中黑简" panose="02010600000101010101" charset="-122"/>
              <a:sym typeface="+mn-ea"/>
            </a:endParaRPr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0675" y="71847"/>
            <a:ext cx="2336220" cy="67365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8525" y="1454150"/>
            <a:ext cx="5873750" cy="3843655"/>
          </a:xfrm>
          <a:prstGeom prst="rect">
            <a:avLst/>
          </a:prstGeom>
        </p:spPr>
      </p:pic>
      <p:sp>
        <p:nvSpPr>
          <p:cNvPr id="14" name="文本框 13"/>
          <p:cNvSpPr txBox="1"/>
          <p:nvPr>
            <p:custDataLst>
              <p:tags r:id="rId5"/>
            </p:custDataLst>
          </p:nvPr>
        </p:nvSpPr>
        <p:spPr>
          <a:xfrm>
            <a:off x="320675" y="869950"/>
            <a:ext cx="589661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charset="0"/>
              <a:buChar char="u"/>
            </a:pPr>
            <a:r>
              <a:rPr lang="zh-CN" altLang="en-US" sz="2800" dirty="0">
                <a:solidFill>
                  <a:schemeClr val="dk1"/>
                </a:solidFill>
              </a:rPr>
              <a:t>正亲和矩阵生成</a:t>
            </a:r>
            <a:endParaRPr lang="zh-CN" altLang="en-US" sz="2800" dirty="0">
              <a:solidFill>
                <a:schemeClr val="dk1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379335" y="2691130"/>
            <a:ext cx="427164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</a:t>
            </a:r>
            <a:r>
              <a:rPr lang="zh-CN" altLang="en-US"/>
              <a:t>、将图像看作无向图</a:t>
            </a:r>
            <a:r>
              <a:rPr lang="en-US" altLang="zh-CN"/>
              <a:t>G=(V,E)</a:t>
            </a:r>
            <a:r>
              <a:rPr lang="zh-CN" altLang="en-US"/>
              <a:t>，并计算相邻点之间的权重。</a:t>
            </a:r>
            <a:endParaRPr lang="zh-CN" altLang="en-US"/>
          </a:p>
          <a:p>
            <a:r>
              <a:rPr lang="en-US" altLang="zh-CN"/>
              <a:t>2</a:t>
            </a:r>
            <a:r>
              <a:rPr lang="zh-CN" altLang="en-US"/>
              <a:t>、通过边缘剪枝算法生成</a:t>
            </a:r>
            <a:r>
              <a:rPr lang="en-US" altLang="zh-CN"/>
              <a:t>MST</a:t>
            </a:r>
            <a:r>
              <a:rPr lang="zh-CN" altLang="en-US"/>
              <a:t>，并计算相邻点之间的距离，生成距离图</a:t>
            </a:r>
            <a:r>
              <a:rPr lang="en-US" altLang="zh-CN"/>
              <a:t>.</a:t>
            </a:r>
            <a:endParaRPr lang="en-US" altLang="zh-CN"/>
          </a:p>
          <a:p>
            <a:r>
              <a:rPr lang="en-US" altLang="zh-CN"/>
              <a:t>3</a:t>
            </a:r>
            <a:r>
              <a:rPr lang="zh-CN" altLang="en-US"/>
              <a:t>、将距离图映射到正亲和矩阵。</a:t>
            </a:r>
            <a:endParaRPr lang="zh-CN" altLang="en-US"/>
          </a:p>
        </p:txBody>
      </p:sp>
    </p:spTree>
    <p:custDataLst>
      <p:tags r:id="rId6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SPECIAL_SOURCE" val="bdnull"/>
</p:tagLst>
</file>

<file path=ppt/tags/tag101.xml><?xml version="1.0" encoding="utf-8"?>
<p:tagLst xmlns:p="http://schemas.openxmlformats.org/presentationml/2006/main">
  <p:tag name="KSO_WM_UNIT_LINE_FORE_SCHEMECOLOR_INDEX_BRIGHTNESS" val="0"/>
  <p:tag name="KSO_WM_UNIT_LINE_FORE_SCHEMECOLOR_INDEX" val="5"/>
  <p:tag name="KSO_WM_UNIT_LINE_FILL_TYPE" val="2"/>
</p:tagLst>
</file>

<file path=ppt/tags/tag102.xml><?xml version="1.0" encoding="utf-8"?>
<p:tagLst xmlns:p="http://schemas.openxmlformats.org/presentationml/2006/main">
  <p:tag name="KSO_WM_UNIT_LINE_FORE_SCHEMECOLOR_INDEX_BRIGHTNESS" val="0"/>
  <p:tag name="KSO_WM_UNIT_LINE_FORE_SCHEMECOLOR_INDEX" val="5"/>
  <p:tag name="KSO_WM_UNIT_LINE_FILL_TYPE" val="2"/>
</p:tagLst>
</file>

<file path=ppt/tags/tag10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0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05.xml><?xml version="1.0" encoding="utf-8"?>
<p:tagLst xmlns:p="http://schemas.openxmlformats.org/presentationml/2006/main">
  <p:tag name="KSO_WM_SPECIAL_SOURCE" val="bdnull"/>
</p:tagLst>
</file>

<file path=ppt/tags/tag106.xml><?xml version="1.0" encoding="utf-8"?>
<p:tagLst xmlns:p="http://schemas.openxmlformats.org/presentationml/2006/main">
  <p:tag name="KSO_WM_UNIT_LINE_FORE_SCHEMECOLOR_INDEX_BRIGHTNESS" val="0"/>
  <p:tag name="KSO_WM_UNIT_LINE_FORE_SCHEMECOLOR_INDEX" val="5"/>
  <p:tag name="KSO_WM_UNIT_LINE_FILL_TYPE" val="2"/>
</p:tagLst>
</file>

<file path=ppt/tags/tag107.xml><?xml version="1.0" encoding="utf-8"?>
<p:tagLst xmlns:p="http://schemas.openxmlformats.org/presentationml/2006/main">
  <p:tag name="KSO_WM_UNIT_LINE_FORE_SCHEMECOLOR_INDEX_BRIGHTNESS" val="0"/>
  <p:tag name="KSO_WM_UNIT_LINE_FORE_SCHEMECOLOR_INDEX" val="5"/>
  <p:tag name="KSO_WM_UNIT_LINE_FILL_TYPE" val="2"/>
</p:tagLst>
</file>

<file path=ppt/tags/tag108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09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SPECIAL_SOURCE" val="bdnull"/>
</p:tagLst>
</file>

<file path=ppt/tags/tag111.xml><?xml version="1.0" encoding="utf-8"?>
<p:tagLst xmlns:p="http://schemas.openxmlformats.org/presentationml/2006/main">
  <p:tag name="KSO_WM_UNIT_TEXT_FILL_FORE_SCHEMECOLOR_INDEX_BRIGHTNESS" val="-0.5"/>
  <p:tag name="KSO_WM_UNIT_TEXT_FILL_FORE_SCHEMECOLOR_INDEX" val="14"/>
  <p:tag name="KSO_WM_UNIT_TEXT_FILL_TYPE" val="1"/>
</p:tagLst>
</file>

<file path=ppt/tags/tag112.xml><?xml version="1.0" encoding="utf-8"?>
<p:tagLst xmlns:p="http://schemas.openxmlformats.org/presentationml/2006/main">
  <p:tag name="KSO_WM_UNIT_LINE_FORE_SCHEMECOLOR_INDEX_BRIGHTNESS" val="0"/>
  <p:tag name="KSO_WM_UNIT_LINE_FORE_SCHEMECOLOR_INDEX" val="5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113.xml><?xml version="1.0" encoding="utf-8"?>
<p:tagLst xmlns:p="http://schemas.openxmlformats.org/presentationml/2006/main">
  <p:tag name="KSO_WM_UNIT_LINE_FORE_SCHEMECOLOR_INDEX_BRIGHTNESS" val="0"/>
  <p:tag name="KSO_WM_UNIT_LINE_FORE_SCHEMECOLOR_INDEX" val="5"/>
  <p:tag name="KSO_WM_UNIT_LINE_FILL_TYPE" val="2"/>
</p:tagLst>
</file>

<file path=ppt/tags/tag114.xml><?xml version="1.0" encoding="utf-8"?>
<p:tagLst xmlns:p="http://schemas.openxmlformats.org/presentationml/2006/main">
  <p:tag name="KSO_WM_UNIT_LINE_FORE_SCHEMECOLOR_INDEX_BRIGHTNESS" val="0"/>
  <p:tag name="KSO_WM_UNIT_LINE_FORE_SCHEMECOLOR_INDEX" val="5"/>
  <p:tag name="KSO_WM_UNIT_LINE_FILL_TYPE" val="2"/>
</p:tagLst>
</file>

<file path=ppt/tags/tag11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116.xml><?xml version="1.0" encoding="utf-8"?>
<p:tagLst xmlns:p="http://schemas.openxmlformats.org/presentationml/2006/main">
  <p:tag name="KSO_WM_UNIT_LINE_FORE_SCHEMECOLOR_INDEX_BRIGHTNESS" val="0"/>
  <p:tag name="KSO_WM_UNIT_LINE_FORE_SCHEMECOLOR_INDEX" val="5"/>
  <p:tag name="KSO_WM_UNIT_LINE_FILL_TYPE" val="2"/>
</p:tagLst>
</file>

<file path=ppt/tags/tag117.xml><?xml version="1.0" encoding="utf-8"?>
<p:tagLst xmlns:p="http://schemas.openxmlformats.org/presentationml/2006/main">
  <p:tag name="KSO_WM_UNIT_LINE_FORE_SCHEMECOLOR_INDEX_BRIGHTNESS" val="0"/>
  <p:tag name="KSO_WM_UNIT_LINE_FORE_SCHEMECOLOR_INDEX" val="5"/>
  <p:tag name="KSO_WM_UNIT_LINE_FILL_TYPE" val="2"/>
</p:tagLst>
</file>

<file path=ppt/tags/tag118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19.xml><?xml version="1.0" encoding="utf-8"?>
<p:tagLst xmlns:p="http://schemas.openxmlformats.org/presentationml/2006/main">
  <p:tag name="KSO_WM_SPECIAL_SOURCE" val="bdnull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UNIT_LINE_FORE_SCHEMECOLOR_INDEX_BRIGHTNESS" val="0"/>
  <p:tag name="KSO_WM_UNIT_LINE_FORE_SCHEMECOLOR_INDEX" val="5"/>
  <p:tag name="KSO_WM_UNIT_LINE_FILL_TYPE" val="2"/>
</p:tagLst>
</file>

<file path=ppt/tags/tag121.xml><?xml version="1.0" encoding="utf-8"?>
<p:tagLst xmlns:p="http://schemas.openxmlformats.org/presentationml/2006/main">
  <p:tag name="KSO_WM_UNIT_LINE_FORE_SCHEMECOLOR_INDEX_BRIGHTNESS" val="0"/>
  <p:tag name="KSO_WM_UNIT_LINE_FORE_SCHEMECOLOR_INDEX" val="5"/>
  <p:tag name="KSO_WM_UNIT_LINE_FILL_TYPE" val="2"/>
</p:tagLst>
</file>

<file path=ppt/tags/tag12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23.xml><?xml version="1.0" encoding="utf-8"?>
<p:tagLst xmlns:p="http://schemas.openxmlformats.org/presentationml/2006/main">
  <p:tag name="KSO_WM_SPECIAL_SOURCE" val="bdnull"/>
</p:tagLst>
</file>

<file path=ppt/tags/tag124.xml><?xml version="1.0" encoding="utf-8"?>
<p:tagLst xmlns:p="http://schemas.openxmlformats.org/presentationml/2006/main">
  <p:tag name="KSO_WM_UNIT_LINE_FORE_SCHEMECOLOR_INDEX_BRIGHTNESS" val="0"/>
  <p:tag name="KSO_WM_UNIT_LINE_FORE_SCHEMECOLOR_INDEX" val="5"/>
  <p:tag name="KSO_WM_UNIT_LINE_FILL_TYPE" val="2"/>
</p:tagLst>
</file>

<file path=ppt/tags/tag125.xml><?xml version="1.0" encoding="utf-8"?>
<p:tagLst xmlns:p="http://schemas.openxmlformats.org/presentationml/2006/main">
  <p:tag name="KSO_WM_UNIT_LINE_FORE_SCHEMECOLOR_INDEX_BRIGHTNESS" val="0"/>
  <p:tag name="KSO_WM_UNIT_LINE_FORE_SCHEMECOLOR_INDEX" val="5"/>
  <p:tag name="KSO_WM_UNIT_LINE_FILL_TYPE" val="2"/>
</p:tagLst>
</file>

<file path=ppt/tags/tag126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27.xml><?xml version="1.0" encoding="utf-8"?>
<p:tagLst xmlns:p="http://schemas.openxmlformats.org/presentationml/2006/main">
  <p:tag name="KSO_WM_UNIT_TEXT_FILL_FORE_SCHEMECOLOR_INDEX_BRIGHTNESS" val="0"/>
  <p:tag name="KSO_WM_UNIT_TEXT_FILL_FORE_SCHEMECOLOR_INDEX" val="5"/>
  <p:tag name="KSO_WM_UNIT_TEXT_FILL_TYPE" val="1"/>
</p:tagLst>
</file>

<file path=ppt/tags/tag128.xml><?xml version="1.0" encoding="utf-8"?>
<p:tagLst xmlns:p="http://schemas.openxmlformats.org/presentationml/2006/main">
  <p:tag name="KSO_WM_UNIT_TEXT_FILL_FORE_SCHEMECOLOR_INDEX_BRIGHTNESS" val="0"/>
  <p:tag name="KSO_WM_UNIT_TEXT_FILL_FORE_SCHEMECOLOR_INDEX" val="5"/>
  <p:tag name="KSO_WM_UNIT_TEXT_FILL_TYPE" val="1"/>
</p:tagLst>
</file>

<file path=ppt/tags/tag129.xml><?xml version="1.0" encoding="utf-8"?>
<p:tagLst xmlns:p="http://schemas.openxmlformats.org/presentationml/2006/main">
  <p:tag name="KSO_WM_SPECIAL_SOURCE" val="bdnull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UNIT_LINE_FORE_SCHEMECOLOR_INDEX_BRIGHTNESS" val="0"/>
  <p:tag name="KSO_WM_UNIT_LINE_FORE_SCHEMECOLOR_INDEX" val="5"/>
  <p:tag name="KSO_WM_UNIT_LINE_FILL_TYPE" val="2"/>
</p:tagLst>
</file>

<file path=ppt/tags/tag131.xml><?xml version="1.0" encoding="utf-8"?>
<p:tagLst xmlns:p="http://schemas.openxmlformats.org/presentationml/2006/main">
  <p:tag name="KSO_WM_UNIT_LINE_FORE_SCHEMECOLOR_INDEX_BRIGHTNESS" val="0"/>
  <p:tag name="KSO_WM_UNIT_LINE_FORE_SCHEMECOLOR_INDEX" val="5"/>
  <p:tag name="KSO_WM_UNIT_LINE_FILL_TYPE" val="2"/>
</p:tagLst>
</file>

<file path=ppt/tags/tag13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33.xml><?xml version="1.0" encoding="utf-8"?>
<p:tagLst xmlns:p="http://schemas.openxmlformats.org/presentationml/2006/main">
  <p:tag name="KSO_WM_UNIT_TEXT_FILL_FORE_SCHEMECOLOR_INDEX_BRIGHTNESS" val="0"/>
  <p:tag name="KSO_WM_UNIT_TEXT_FILL_FORE_SCHEMECOLOR_INDEX" val="5"/>
  <p:tag name="KSO_WM_UNIT_TEXT_FILL_TYPE" val="1"/>
</p:tagLst>
</file>

<file path=ppt/tags/tag134.xml><?xml version="1.0" encoding="utf-8"?>
<p:tagLst xmlns:p="http://schemas.openxmlformats.org/presentationml/2006/main">
  <p:tag name="KSO_WM_SPECIAL_SOURCE" val="bdnull"/>
</p:tagLst>
</file>

<file path=ppt/tags/tag135.xml><?xml version="1.0" encoding="utf-8"?>
<p:tagLst xmlns:p="http://schemas.openxmlformats.org/presentationml/2006/main">
  <p:tag name="KSO_WM_UNIT_LINE_FORE_SCHEMECOLOR_INDEX_BRIGHTNESS" val="0"/>
  <p:tag name="KSO_WM_UNIT_LINE_FORE_SCHEMECOLOR_INDEX" val="5"/>
  <p:tag name="KSO_WM_UNIT_LINE_FILL_TYPE" val="2"/>
</p:tagLst>
</file>

<file path=ppt/tags/tag136.xml><?xml version="1.0" encoding="utf-8"?>
<p:tagLst xmlns:p="http://schemas.openxmlformats.org/presentationml/2006/main">
  <p:tag name="KSO_WM_UNIT_LINE_FORE_SCHEMECOLOR_INDEX_BRIGHTNESS" val="0"/>
  <p:tag name="KSO_WM_UNIT_LINE_FORE_SCHEMECOLOR_INDEX" val="5"/>
  <p:tag name="KSO_WM_UNIT_LINE_FILL_TYPE" val="2"/>
</p:tagLst>
</file>

<file path=ppt/tags/tag137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38.xml><?xml version="1.0" encoding="utf-8"?>
<p:tagLst xmlns:p="http://schemas.openxmlformats.org/presentationml/2006/main">
  <p:tag name="KSO_WM_UNIT_TEXT_FILL_FORE_SCHEMECOLOR_INDEX_BRIGHTNESS" val="0"/>
  <p:tag name="KSO_WM_UNIT_TEXT_FILL_FORE_SCHEMECOLOR_INDEX" val="5"/>
  <p:tag name="KSO_WM_UNIT_TEXT_FILL_TYPE" val="1"/>
</p:tagLst>
</file>

<file path=ppt/tags/tag139.xml><?xml version="1.0" encoding="utf-8"?>
<p:tagLst xmlns:p="http://schemas.openxmlformats.org/presentationml/2006/main">
  <p:tag name="KSO_WM_UNIT_TEXT_FILL_FORE_SCHEMECOLOR_INDEX_BRIGHTNESS" val="0"/>
  <p:tag name="KSO_WM_UNIT_TEXT_FILL_FORE_SCHEMECOLOR_INDEX" val="5"/>
  <p:tag name="KSO_WM_UNIT_TEXT_FILL_TYPE" val="1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SPECIAL_SOURCE" val="bdnull"/>
</p:tagLst>
</file>

<file path=ppt/tags/tag141.xml><?xml version="1.0" encoding="utf-8"?>
<p:tagLst xmlns:p="http://schemas.openxmlformats.org/presentationml/2006/main">
  <p:tag name="KSO_WM_UNIT_LINE_FORE_SCHEMECOLOR_INDEX_BRIGHTNESS" val="0"/>
  <p:tag name="KSO_WM_UNIT_LINE_FORE_SCHEMECOLOR_INDEX" val="5"/>
  <p:tag name="KSO_WM_UNIT_LINE_FILL_TYPE" val="2"/>
</p:tagLst>
</file>

<file path=ppt/tags/tag142.xml><?xml version="1.0" encoding="utf-8"?>
<p:tagLst xmlns:p="http://schemas.openxmlformats.org/presentationml/2006/main">
  <p:tag name="KSO_WM_UNIT_LINE_FORE_SCHEMECOLOR_INDEX_BRIGHTNESS" val="0"/>
  <p:tag name="KSO_WM_UNIT_LINE_FORE_SCHEMECOLOR_INDEX" val="5"/>
  <p:tag name="KSO_WM_UNIT_LINE_FILL_TYPE" val="2"/>
</p:tagLst>
</file>

<file path=ppt/tags/tag14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44.xml><?xml version="1.0" encoding="utf-8"?>
<p:tagLst xmlns:p="http://schemas.openxmlformats.org/presentationml/2006/main">
  <p:tag name="KSO_WM_UNIT_TEXT_FILL_FORE_SCHEMECOLOR_INDEX_BRIGHTNESS" val="0"/>
  <p:tag name="KSO_WM_UNIT_TEXT_FILL_FORE_SCHEMECOLOR_INDEX" val="5"/>
  <p:tag name="KSO_WM_UNIT_TEXT_FILL_TYPE" val="1"/>
</p:tagLst>
</file>

<file path=ppt/tags/tag145.xml><?xml version="1.0" encoding="utf-8"?>
<p:tagLst xmlns:p="http://schemas.openxmlformats.org/presentationml/2006/main">
  <p:tag name="KSO_WM_UNIT_TEXT_FILL_FORE_SCHEMECOLOR_INDEX_BRIGHTNESS" val="0"/>
  <p:tag name="KSO_WM_UNIT_TEXT_FILL_FORE_SCHEMECOLOR_INDEX" val="5"/>
  <p:tag name="KSO_WM_UNIT_TEXT_FILL_TYPE" val="1"/>
</p:tagLst>
</file>

<file path=ppt/tags/tag146.xml><?xml version="1.0" encoding="utf-8"?>
<p:tagLst xmlns:p="http://schemas.openxmlformats.org/presentationml/2006/main">
  <p:tag name="KSO_WM_SPECIAL_SOURCE" val="bdnull"/>
</p:tagLst>
</file>

<file path=ppt/tags/tag147.xml><?xml version="1.0" encoding="utf-8"?>
<p:tagLst xmlns:p="http://schemas.openxmlformats.org/presentationml/2006/main">
  <p:tag name="KSO_WM_UNIT_TEXT_FILL_FORE_SCHEMECOLOR_INDEX_BRIGHTNESS" val="-0.5"/>
  <p:tag name="KSO_WM_UNIT_TEXT_FILL_FORE_SCHEMECOLOR_INDEX" val="14"/>
  <p:tag name="KSO_WM_UNIT_TEXT_FILL_TYPE" val="1"/>
</p:tagLst>
</file>

<file path=ppt/tags/tag148.xml><?xml version="1.0" encoding="utf-8"?>
<p:tagLst xmlns:p="http://schemas.openxmlformats.org/presentationml/2006/main">
  <p:tag name="KSO_WM_UNIT_TEXT_FILL_FORE_SCHEMECOLOR_INDEX_BRIGHTNESS" val="-0.5"/>
  <p:tag name="KSO_WM_UNIT_TEXT_FILL_FORE_SCHEMECOLOR_INDEX" val="14"/>
  <p:tag name="KSO_WM_UNIT_TEXT_FILL_TYPE" val="1"/>
</p:tagLst>
</file>

<file path=ppt/tags/tag149.xml><?xml version="1.0" encoding="utf-8"?>
<p:tagLst xmlns:p="http://schemas.openxmlformats.org/presentationml/2006/main">
  <p:tag name="KSO_WM_UNIT_LINE_FORE_SCHEMECOLOR_INDEX_BRIGHTNESS" val="0"/>
  <p:tag name="KSO_WM_UNIT_LINE_FORE_SCHEMECOLOR_INDEX" val="5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UNIT_LINE_FORE_SCHEMECOLOR_INDEX_BRIGHTNESS" val="0"/>
  <p:tag name="KSO_WM_UNIT_LINE_FORE_SCHEMECOLOR_INDEX" val="5"/>
  <p:tag name="KSO_WM_UNIT_LINE_FILL_TYPE" val="2"/>
</p:tagLst>
</file>

<file path=ppt/tags/tag151.xml><?xml version="1.0" encoding="utf-8"?>
<p:tagLst xmlns:p="http://schemas.openxmlformats.org/presentationml/2006/main">
  <p:tag name="KSO_WM_UNIT_LINE_FORE_SCHEMECOLOR_INDEX_BRIGHTNESS" val="0"/>
  <p:tag name="KSO_WM_UNIT_LINE_FORE_SCHEMECOLOR_INDEX" val="5"/>
  <p:tag name="KSO_WM_UNIT_LINE_FILL_TYPE" val="2"/>
</p:tagLst>
</file>

<file path=ppt/tags/tag15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153.xml><?xml version="1.0" encoding="utf-8"?>
<p:tagLst xmlns:p="http://schemas.openxmlformats.org/presentationml/2006/main">
  <p:tag name="KSO_WM_UNIT_LINE_FORE_SCHEMECOLOR_INDEX_BRIGHTNESS" val="0"/>
  <p:tag name="KSO_WM_UNIT_LINE_FORE_SCHEMECOLOR_INDEX" val="5"/>
  <p:tag name="KSO_WM_UNIT_LINE_FILL_TYPE" val="2"/>
</p:tagLst>
</file>

<file path=ppt/tags/tag154.xml><?xml version="1.0" encoding="utf-8"?>
<p:tagLst xmlns:p="http://schemas.openxmlformats.org/presentationml/2006/main">
  <p:tag name="KSO_WM_UNIT_LINE_FORE_SCHEMECOLOR_INDEX_BRIGHTNESS" val="0"/>
  <p:tag name="KSO_WM_UNIT_LINE_FORE_SCHEMECOLOR_INDEX" val="5"/>
  <p:tag name="KSO_WM_UNIT_LINE_FILL_TYPE" val="2"/>
</p:tagLst>
</file>

<file path=ppt/tags/tag15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5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157.xml><?xml version="1.0" encoding="utf-8"?>
<p:tagLst xmlns:p="http://schemas.openxmlformats.org/presentationml/2006/main">
  <p:tag name="KSO_WM_UNIT_LINE_FORE_SCHEMECOLOR_INDEX_BRIGHTNESS" val="0"/>
  <p:tag name="KSO_WM_UNIT_LINE_FORE_SCHEMECOLOR_INDEX" val="5"/>
  <p:tag name="KSO_WM_UNIT_LINE_FILL_TYPE" val="2"/>
</p:tagLst>
</file>

<file path=ppt/tags/tag158.xml><?xml version="1.0" encoding="utf-8"?>
<p:tagLst xmlns:p="http://schemas.openxmlformats.org/presentationml/2006/main">
  <p:tag name="KSO_WM_UNIT_LINE_FORE_SCHEMECOLOR_INDEX_BRIGHTNESS" val="0"/>
  <p:tag name="KSO_WM_UNIT_LINE_FORE_SCHEMECOLOR_INDEX" val="5"/>
  <p:tag name="KSO_WM_UNIT_LINE_FILL_TYPE" val="2"/>
</p:tagLst>
</file>

<file path=ppt/tags/tag159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161.xml><?xml version="1.0" encoding="utf-8"?>
<p:tagLst xmlns:p="http://schemas.openxmlformats.org/presentationml/2006/main">
  <p:tag name="KSO_WM_UNIT_LINE_FORE_SCHEMECOLOR_INDEX_BRIGHTNESS" val="0"/>
  <p:tag name="KSO_WM_UNIT_LINE_FORE_SCHEMECOLOR_INDEX" val="5"/>
  <p:tag name="KSO_WM_UNIT_LINE_FILL_TYPE" val="2"/>
</p:tagLst>
</file>

<file path=ppt/tags/tag162.xml><?xml version="1.0" encoding="utf-8"?>
<p:tagLst xmlns:p="http://schemas.openxmlformats.org/presentationml/2006/main">
  <p:tag name="KSO_WM_UNIT_LINE_FORE_SCHEMECOLOR_INDEX_BRIGHTNESS" val="0"/>
  <p:tag name="KSO_WM_UNIT_LINE_FORE_SCHEMECOLOR_INDEX" val="5"/>
  <p:tag name="KSO_WM_UNIT_LINE_FILL_TYPE" val="2"/>
</p:tagLst>
</file>

<file path=ppt/tags/tag16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6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165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.5"/>
  <p:tag name="KSO_WM_UNIT_LINE_FORE_SCHEMECOLOR_INDEX" val="15"/>
  <p:tag name="KSO_WM_UNIT_LINE_FILL_TYPE" val="2"/>
</p:tagLst>
</file>

<file path=ppt/tags/tag166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5"/>
  <p:tag name="KSO_WM_UNIT_LINE_FILL_TYPE" val="2"/>
</p:tagLst>
</file>

<file path=ppt/tags/tag167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68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69.xml><?xml version="1.0" encoding="utf-8"?>
<p:tagLst xmlns:p="http://schemas.openxmlformats.org/presentationml/2006/main">
  <p:tag name="KSO_WM_UNIT_FILL_FORE_SCHEMECOLOR_INDEX_1_BRIGHTNESS" val="0"/>
  <p:tag name="KSO_WM_UNIT_FILL_FORE_SCHEMECOLOR_INDEX_1" val="14"/>
  <p:tag name="KSO_WM_UNIT_FILL_FORE_SCHEMECOLOR_INDEX_1_POS" val="0"/>
  <p:tag name="KSO_WM_UNIT_FILL_FORE_SCHEMECOLOR_INDEX_1_TRANS" val="0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UNIT_FILL_FORE_SCHEMECOLOR_INDEX_1_BRIGHTNESS" val="0"/>
  <p:tag name="KSO_WM_UNIT_FILL_FORE_SCHEMECOLOR_INDEX_1" val="14"/>
  <p:tag name="KSO_WM_UNIT_FILL_FORE_SCHEMECOLOR_INDEX_1_POS" val="0"/>
  <p:tag name="KSO_WM_UNIT_FILL_FORE_SCHEMECOLOR_INDEX_1_TRANS" val="0"/>
  <p:tag name="KSO_WM_UNIT_LINE_FORE_SCHEMECOLOR_INDEX_BRIGHTNESS" val="0"/>
  <p:tag name="KSO_WM_UNIT_LINE_FORE_SCHEMECOLOR_INDEX" val="5"/>
  <p:tag name="KSO_WM_UNIT_LINE_FILL_TYPE" val="2"/>
</p:tagLst>
</file>

<file path=ppt/tags/tag171.xml><?xml version="1.0" encoding="utf-8"?>
<p:tagLst xmlns:p="http://schemas.openxmlformats.org/presentationml/2006/main">
  <p:tag name="KSO_WM_UNIT_FILL_FORE_SCHEMECOLOR_INDEX_1_BRIGHTNESS" val="0"/>
  <p:tag name="KSO_WM_UNIT_FILL_FORE_SCHEMECOLOR_INDEX_1" val="14"/>
  <p:tag name="KSO_WM_UNIT_FILL_FORE_SCHEMECOLOR_INDEX_1_POS" val="0"/>
  <p:tag name="KSO_WM_UNIT_FILL_FORE_SCHEMECOLOR_INDEX_1_TRANS" val="0"/>
  <p:tag name="KSO_WM_UNIT_TEXT_FILL_FORE_SCHEMECOLOR_INDEX_BRIGHTNESS" val="0"/>
  <p:tag name="KSO_WM_UNIT_TEXT_FILL_FORE_SCHEMECOLOR_INDEX" val="2"/>
  <p:tag name="KSO_WM_UNIT_TEXT_FILL_TYPE" val="1"/>
</p:tagLst>
</file>

<file path=ppt/tags/tag172.xml><?xml version="1.0" encoding="utf-8"?>
<p:tagLst xmlns:p="http://schemas.openxmlformats.org/presentationml/2006/main">
  <p:tag name="KSO_WM_UNIT_FILL_FORE_SCHEMECOLOR_INDEX_1_BRIGHTNESS" val="0"/>
  <p:tag name="KSO_WM_UNIT_FILL_FORE_SCHEMECOLOR_INDEX_1" val="14"/>
  <p:tag name="KSO_WM_UNIT_FILL_FORE_SCHEMECOLOR_INDEX_1_POS" val="0"/>
  <p:tag name="KSO_WM_UNIT_FILL_FORE_SCHEMECOLOR_INDEX_1_TRANS" val="0"/>
  <p:tag name="KSO_WM_UNIT_TEXT_FILL_FORE_SCHEMECOLOR_INDEX_BRIGHTNESS" val="0"/>
  <p:tag name="KSO_WM_UNIT_TEXT_FILL_FORE_SCHEMECOLOR_INDEX" val="2"/>
  <p:tag name="KSO_WM_UNIT_TEXT_FILL_TYPE" val="1"/>
</p:tagLst>
</file>

<file path=ppt/tags/tag173.xml><?xml version="1.0" encoding="utf-8"?>
<p:tagLst xmlns:p="http://schemas.openxmlformats.org/presentationml/2006/main">
  <p:tag name="KSO_WM_UNIT_LINE_FORE_SCHEMECOLOR_INDEX_BRIGHTNESS" val="0"/>
  <p:tag name="KSO_WM_UNIT_LINE_FORE_SCHEMECOLOR_INDEX" val="5"/>
  <p:tag name="KSO_WM_UNIT_LINE_FILL_TYPE" val="2"/>
</p:tagLst>
</file>

<file path=ppt/tags/tag174.xml><?xml version="1.0" encoding="utf-8"?>
<p:tagLst xmlns:p="http://schemas.openxmlformats.org/presentationml/2006/main">
  <p:tag name="KSO_WM_UNIT_LINE_FORE_SCHEMECOLOR_INDEX_BRIGHTNESS" val="0"/>
  <p:tag name="KSO_WM_UNIT_LINE_FORE_SCHEMECOLOR_INDEX" val="5"/>
  <p:tag name="KSO_WM_UNIT_LINE_FILL_TYPE" val="2"/>
</p:tagLst>
</file>

<file path=ppt/tags/tag17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7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177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.5"/>
  <p:tag name="KSO_WM_UNIT_LINE_FORE_SCHEMECOLOR_INDEX" val="15"/>
  <p:tag name="KSO_WM_UNIT_LINE_FILL_TYPE" val="2"/>
</p:tagLst>
</file>

<file path=ppt/tags/tag178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5"/>
  <p:tag name="KSO_WM_UNIT_LINE_FILL_TYPE" val="2"/>
</p:tagLst>
</file>

<file path=ppt/tags/tag179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81.xml><?xml version="1.0" encoding="utf-8"?>
<p:tagLst xmlns:p="http://schemas.openxmlformats.org/presentationml/2006/main">
  <p:tag name="KSO_WM_UNIT_FILL_FORE_SCHEMECOLOR_INDEX_1_BRIGHTNESS" val="0"/>
  <p:tag name="KSO_WM_UNIT_FILL_FORE_SCHEMECOLOR_INDEX_1" val="14"/>
  <p:tag name="KSO_WM_UNIT_FILL_FORE_SCHEMECOLOR_INDEX_1_POS" val="0"/>
  <p:tag name="KSO_WM_UNIT_FILL_FORE_SCHEMECOLOR_INDEX_1_TRANS" val="0"/>
</p:tagLst>
</file>

<file path=ppt/tags/tag182.xml><?xml version="1.0" encoding="utf-8"?>
<p:tagLst xmlns:p="http://schemas.openxmlformats.org/presentationml/2006/main">
  <p:tag name="KSO_WM_UNIT_FILL_FORE_SCHEMECOLOR_INDEX_1_BRIGHTNESS" val="0"/>
  <p:tag name="KSO_WM_UNIT_FILL_FORE_SCHEMECOLOR_INDEX_1" val="14"/>
  <p:tag name="KSO_WM_UNIT_FILL_FORE_SCHEMECOLOR_INDEX_1_POS" val="0"/>
  <p:tag name="KSO_WM_UNIT_FILL_FORE_SCHEMECOLOR_INDEX_1_TRANS" val="0"/>
  <p:tag name="KSO_WM_UNIT_LINE_FORE_SCHEMECOLOR_INDEX_BRIGHTNESS" val="0"/>
  <p:tag name="KSO_WM_UNIT_LINE_FORE_SCHEMECOLOR_INDEX" val="5"/>
  <p:tag name="KSO_WM_UNIT_LINE_FILL_TYPE" val="2"/>
</p:tagLst>
</file>

<file path=ppt/tags/tag183.xml><?xml version="1.0" encoding="utf-8"?>
<p:tagLst xmlns:p="http://schemas.openxmlformats.org/presentationml/2006/main">
  <p:tag name="KSO_WM_UNIT_FILL_FORE_SCHEMECOLOR_INDEX_1_BRIGHTNESS" val="0"/>
  <p:tag name="KSO_WM_UNIT_FILL_FORE_SCHEMECOLOR_INDEX_1" val="14"/>
  <p:tag name="KSO_WM_UNIT_FILL_FORE_SCHEMECOLOR_INDEX_1_POS" val="0"/>
  <p:tag name="KSO_WM_UNIT_FILL_FORE_SCHEMECOLOR_INDEX_1_TRANS" val="0"/>
  <p:tag name="KSO_WM_UNIT_TEXT_FILL_FORE_SCHEMECOLOR_INDEX_BRIGHTNESS" val="0"/>
  <p:tag name="KSO_WM_UNIT_TEXT_FILL_FORE_SCHEMECOLOR_INDEX" val="2"/>
  <p:tag name="KSO_WM_UNIT_TEXT_FILL_TYPE" val="1"/>
</p:tagLst>
</file>

<file path=ppt/tags/tag184.xml><?xml version="1.0" encoding="utf-8"?>
<p:tagLst xmlns:p="http://schemas.openxmlformats.org/presentationml/2006/main">
  <p:tag name="KSO_WM_UNIT_FILL_FORE_SCHEMECOLOR_INDEX_1_BRIGHTNESS" val="0"/>
  <p:tag name="KSO_WM_UNIT_FILL_FORE_SCHEMECOLOR_INDEX_1" val="14"/>
  <p:tag name="KSO_WM_UNIT_FILL_FORE_SCHEMECOLOR_INDEX_1_POS" val="0"/>
  <p:tag name="KSO_WM_UNIT_FILL_FORE_SCHEMECOLOR_INDEX_1_TRANS" val="0"/>
  <p:tag name="KSO_WM_UNIT_TEXT_FILL_FORE_SCHEMECOLOR_INDEX_BRIGHTNESS" val="0"/>
  <p:tag name="KSO_WM_UNIT_TEXT_FILL_FORE_SCHEMECOLOR_INDEX" val="2"/>
  <p:tag name="KSO_WM_UNIT_TEXT_FILL_TYPE" val="1"/>
</p:tagLst>
</file>

<file path=ppt/tags/tag185.xml><?xml version="1.0" encoding="utf-8"?>
<p:tagLst xmlns:p="http://schemas.openxmlformats.org/presentationml/2006/main">
  <p:tag name="KSO_WM_UNIT_LINE_FORE_SCHEMECOLOR_INDEX_BRIGHTNESS" val="0"/>
  <p:tag name="KSO_WM_UNIT_LINE_FORE_SCHEMECOLOR_INDEX" val="5"/>
  <p:tag name="KSO_WM_UNIT_LINE_FILL_TYPE" val="2"/>
</p:tagLst>
</file>

<file path=ppt/tags/tag186.xml><?xml version="1.0" encoding="utf-8"?>
<p:tagLst xmlns:p="http://schemas.openxmlformats.org/presentationml/2006/main">
  <p:tag name="KSO_WM_UNIT_LINE_FORE_SCHEMECOLOR_INDEX_BRIGHTNESS" val="0"/>
  <p:tag name="KSO_WM_UNIT_LINE_FORE_SCHEMECOLOR_INDEX" val="5"/>
  <p:tag name="KSO_WM_UNIT_LINE_FILL_TYPE" val="2"/>
</p:tagLst>
</file>

<file path=ppt/tags/tag18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188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.5"/>
  <p:tag name="KSO_WM_UNIT_LINE_FORE_SCHEMECOLOR_INDEX" val="15"/>
  <p:tag name="KSO_WM_UNIT_LINE_FILL_TYPE" val="2"/>
</p:tagLst>
</file>

<file path=ppt/tags/tag189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5"/>
  <p:tag name="KSO_WM_UNIT_LINE_FILL_TYPE" val="2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91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92.xml><?xml version="1.0" encoding="utf-8"?>
<p:tagLst xmlns:p="http://schemas.openxmlformats.org/presentationml/2006/main">
  <p:tag name="KSO_WM_UNIT_FILL_FORE_SCHEMECOLOR_INDEX_1_BRIGHTNESS" val="0"/>
  <p:tag name="KSO_WM_UNIT_FILL_FORE_SCHEMECOLOR_INDEX_1" val="14"/>
  <p:tag name="KSO_WM_UNIT_FILL_FORE_SCHEMECOLOR_INDEX_1_POS" val="0"/>
  <p:tag name="KSO_WM_UNIT_FILL_FORE_SCHEMECOLOR_INDEX_1_TRANS" val="0"/>
</p:tagLst>
</file>

<file path=ppt/tags/tag193.xml><?xml version="1.0" encoding="utf-8"?>
<p:tagLst xmlns:p="http://schemas.openxmlformats.org/presentationml/2006/main">
  <p:tag name="KSO_WM_UNIT_FILL_FORE_SCHEMECOLOR_INDEX_1_BRIGHTNESS" val="0"/>
  <p:tag name="KSO_WM_UNIT_FILL_FORE_SCHEMECOLOR_INDEX_1" val="14"/>
  <p:tag name="KSO_WM_UNIT_FILL_FORE_SCHEMECOLOR_INDEX_1_POS" val="0"/>
  <p:tag name="KSO_WM_UNIT_FILL_FORE_SCHEMECOLOR_INDEX_1_TRANS" val="0"/>
  <p:tag name="KSO_WM_UNIT_LINE_FORE_SCHEMECOLOR_INDEX_BRIGHTNESS" val="0"/>
  <p:tag name="KSO_WM_UNIT_LINE_FORE_SCHEMECOLOR_INDEX" val="5"/>
  <p:tag name="KSO_WM_UNIT_LINE_FILL_TYPE" val="2"/>
</p:tagLst>
</file>

<file path=ppt/tags/tag194.xml><?xml version="1.0" encoding="utf-8"?>
<p:tagLst xmlns:p="http://schemas.openxmlformats.org/presentationml/2006/main">
  <p:tag name="KSO_WM_UNIT_FILL_FORE_SCHEMECOLOR_INDEX_1_BRIGHTNESS" val="0"/>
  <p:tag name="KSO_WM_UNIT_FILL_FORE_SCHEMECOLOR_INDEX_1" val="14"/>
  <p:tag name="KSO_WM_UNIT_FILL_FORE_SCHEMECOLOR_INDEX_1_POS" val="0"/>
  <p:tag name="KSO_WM_UNIT_FILL_FORE_SCHEMECOLOR_INDEX_1_TRANS" val="0"/>
  <p:tag name="KSO_WM_UNIT_TEXT_FILL_FORE_SCHEMECOLOR_INDEX_BRIGHTNESS" val="0"/>
  <p:tag name="KSO_WM_UNIT_TEXT_FILL_FORE_SCHEMECOLOR_INDEX" val="2"/>
  <p:tag name="KSO_WM_UNIT_TEXT_FILL_TYPE" val="1"/>
</p:tagLst>
</file>

<file path=ppt/tags/tag195.xml><?xml version="1.0" encoding="utf-8"?>
<p:tagLst xmlns:p="http://schemas.openxmlformats.org/presentationml/2006/main">
  <p:tag name="KSO_WM_UNIT_FILL_FORE_SCHEMECOLOR_INDEX_1_BRIGHTNESS" val="0"/>
  <p:tag name="KSO_WM_UNIT_FILL_FORE_SCHEMECOLOR_INDEX_1" val="14"/>
  <p:tag name="KSO_WM_UNIT_FILL_FORE_SCHEMECOLOR_INDEX_1_POS" val="0"/>
  <p:tag name="KSO_WM_UNIT_FILL_FORE_SCHEMECOLOR_INDEX_1_TRANS" val="0"/>
  <p:tag name="KSO_WM_UNIT_TEXT_FILL_FORE_SCHEMECOLOR_INDEX_BRIGHTNESS" val="0"/>
  <p:tag name="KSO_WM_UNIT_TEXT_FILL_FORE_SCHEMECOLOR_INDEX" val="2"/>
  <p:tag name="KSO_WM_UNIT_TEXT_FILL_TYPE" val="1"/>
</p:tagLst>
</file>

<file path=ppt/tags/tag196.xml><?xml version="1.0" encoding="utf-8"?>
<p:tagLst xmlns:p="http://schemas.openxmlformats.org/presentationml/2006/main">
  <p:tag name="KSO_WM_UNIT_LINE_FORE_SCHEMECOLOR_INDEX_BRIGHTNESS" val="0"/>
  <p:tag name="KSO_WM_UNIT_LINE_FORE_SCHEMECOLOR_INDEX" val="5"/>
  <p:tag name="KSO_WM_UNIT_LINE_FILL_TYPE" val="2"/>
</p:tagLst>
</file>

<file path=ppt/tags/tag197.xml><?xml version="1.0" encoding="utf-8"?>
<p:tagLst xmlns:p="http://schemas.openxmlformats.org/presentationml/2006/main">
  <p:tag name="KSO_WM_UNIT_LINE_FORE_SCHEMECOLOR_INDEX_BRIGHTNESS" val="0"/>
  <p:tag name="KSO_WM_UNIT_LINE_FORE_SCHEMECOLOR_INDEX" val="5"/>
  <p:tag name="KSO_WM_UNIT_LINE_FILL_TYPE" val="2"/>
</p:tagLst>
</file>

<file path=ppt/tags/tag198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99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201.xml><?xml version="1.0" encoding="utf-8"?>
<p:tagLst xmlns:p="http://schemas.openxmlformats.org/presentationml/2006/main">
  <p:tag name="KSO_WPP_MARK_KEY" val="bd134dc1-d8e5-42a1-8910-d99647c77090"/>
  <p:tag name="COMMONDATA" val="eyJjb3VudCI6MTcsImhkaWQiOiIzYzNkOWYzYTE1ZTFjYmE0MGI1OTAwNmMzOTRmY2Y0NSIsInVzZXJDb3VudCI6Nn0=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6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77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78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7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UNIT_LINE_FORE_SCHEMECOLOR_INDEX_BRIGHTNESS" val="0"/>
  <p:tag name="KSO_WM_UNIT_LINE_FORE_SCHEMECOLOR_INDEX" val="5"/>
  <p:tag name="KSO_WM_UNIT_LINE_FILL_TYPE" val="2"/>
</p:tagLst>
</file>

<file path=ppt/tags/tag81.xml><?xml version="1.0" encoding="utf-8"?>
<p:tagLst xmlns:p="http://schemas.openxmlformats.org/presentationml/2006/main">
  <p:tag name="KSO_WM_UNIT_TEXT_FILL_FORE_SCHEMECOLOR_INDEX_BRIGHTNESS" val="-0.5"/>
  <p:tag name="KSO_WM_UNIT_TEXT_FILL_FORE_SCHEMECOLOR_INDEX" val="14"/>
  <p:tag name="KSO_WM_UNIT_TEXT_FILL_TYPE" val="1"/>
</p:tagLst>
</file>

<file path=ppt/tags/tag82.xml><?xml version="1.0" encoding="utf-8"?>
<p:tagLst xmlns:p="http://schemas.openxmlformats.org/presentationml/2006/main">
  <p:tag name="KSO_WM_UNIT_TEXT_FILL_FORE_SCHEMECOLOR_INDEX_BRIGHTNESS" val="-0.5"/>
  <p:tag name="KSO_WM_UNIT_TEXT_FILL_FORE_SCHEMECOLOR_INDEX" val="14"/>
  <p:tag name="KSO_WM_UNIT_TEXT_FILL_TYPE" val="1"/>
</p:tagLst>
</file>

<file path=ppt/tags/tag83.xml><?xml version="1.0" encoding="utf-8"?>
<p:tagLst xmlns:p="http://schemas.openxmlformats.org/presentationml/2006/main">
  <p:tag name="KSO_WM_UNIT_TEXT_FILL_FORE_SCHEMECOLOR_INDEX_BRIGHTNESS" val="0.15"/>
  <p:tag name="KSO_WM_UNIT_TEXT_FILL_FORE_SCHEMECOLOR_INDEX" val="13"/>
  <p:tag name="KSO_WM_UNIT_TEXT_FILL_TYPE" val="1"/>
</p:tagLst>
</file>

<file path=ppt/tags/tag84.xml><?xml version="1.0" encoding="utf-8"?>
<p:tagLst xmlns:p="http://schemas.openxmlformats.org/presentationml/2006/main">
  <p:tag name="KSO_WM_UNIT_FILL_FORE_SCHEMECOLOR_INDEX_BRIGHTNESS" val="0"/>
  <p:tag name="KSO_WM_UNIT_FILL_FORE_SCHEMECOLOR_INDEX" val="7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85.xml><?xml version="1.0" encoding="utf-8"?>
<p:tagLst xmlns:p="http://schemas.openxmlformats.org/presentationml/2006/main">
  <p:tag name="KSO_WM_UNIT_TEXT_FILL_FORE_SCHEMECOLOR_INDEX_BRIGHTNESS" val="0.15"/>
  <p:tag name="KSO_WM_UNIT_TEXT_FILL_FORE_SCHEMECOLOR_INDEX" val="13"/>
  <p:tag name="KSO_WM_UNIT_TEXT_FILL_TYPE" val="1"/>
</p:tagLst>
</file>

<file path=ppt/tags/tag86.xml><?xml version="1.0" encoding="utf-8"?>
<p:tagLst xmlns:p="http://schemas.openxmlformats.org/presentationml/2006/main">
  <p:tag name="KSO_WM_UNIT_FILL_FORE_SCHEMECOLOR_INDEX_BRIGHTNESS" val="0"/>
  <p:tag name="KSO_WM_UNIT_FILL_FORE_SCHEMECOLOR_INDEX" val="7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87.xml><?xml version="1.0" encoding="utf-8"?>
<p:tagLst xmlns:p="http://schemas.openxmlformats.org/presentationml/2006/main">
  <p:tag name="KSO_WM_UNIT_TEXT_FILL_FORE_SCHEMECOLOR_INDEX_BRIGHTNESS" val="-0.5"/>
  <p:tag name="KSO_WM_UNIT_TEXT_FILL_FORE_SCHEMECOLOR_INDEX" val="14"/>
  <p:tag name="KSO_WM_UNIT_TEXT_FILL_TYPE" val="1"/>
</p:tagLst>
</file>

<file path=ppt/tags/tag88.xml><?xml version="1.0" encoding="utf-8"?>
<p:tagLst xmlns:p="http://schemas.openxmlformats.org/presentationml/2006/main">
  <p:tag name="KSO_WM_UNIT_TEXT_FILL_FORE_SCHEMECOLOR_INDEX_BRIGHTNESS" val="0.15"/>
  <p:tag name="KSO_WM_UNIT_TEXT_FILL_FORE_SCHEMECOLOR_INDEX" val="13"/>
  <p:tag name="KSO_WM_UNIT_TEXT_FILL_TYPE" val="1"/>
</p:tagLst>
</file>

<file path=ppt/tags/tag89.xml><?xml version="1.0" encoding="utf-8"?>
<p:tagLst xmlns:p="http://schemas.openxmlformats.org/presentationml/2006/main">
  <p:tag name="KSO_WM_UNIT_FILL_FORE_SCHEMECOLOR_INDEX_BRIGHTNESS" val="0"/>
  <p:tag name="KSO_WM_UNIT_FILL_FORE_SCHEMECOLOR_INDEX" val="7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91.xml><?xml version="1.0" encoding="utf-8"?>
<p:tagLst xmlns:p="http://schemas.openxmlformats.org/presentationml/2006/main">
  <p:tag name="KSO_WM_UNIT_TEXT_FILL_FORE_SCHEMECOLOR_INDEX_BRIGHTNESS" val="-0.5"/>
  <p:tag name="KSO_WM_UNIT_TEXT_FILL_FORE_SCHEMECOLOR_INDEX" val="14"/>
  <p:tag name="KSO_WM_UNIT_TEXT_FILL_TYPE" val="1"/>
</p:tagLst>
</file>

<file path=ppt/tags/tag92.xml><?xml version="1.0" encoding="utf-8"?>
<p:tagLst xmlns:p="http://schemas.openxmlformats.org/presentationml/2006/main">
  <p:tag name="KSO_WM_UNIT_TEXT_FILL_FORE_SCHEMECOLOR_INDEX_BRIGHTNESS" val="-0.5"/>
  <p:tag name="KSO_WM_UNIT_TEXT_FILL_FORE_SCHEMECOLOR_INDEX" val="14"/>
  <p:tag name="KSO_WM_UNIT_TEXT_FILL_TYPE" val="1"/>
</p:tagLst>
</file>

<file path=ppt/tags/tag93.xml><?xml version="1.0" encoding="utf-8"?>
<p:tagLst xmlns:p="http://schemas.openxmlformats.org/presentationml/2006/main">
  <p:tag name="KSO_WM_UNIT_LINE_FORE_SCHEMECOLOR_INDEX_BRIGHTNESS" val="0"/>
  <p:tag name="KSO_WM_UNIT_LINE_FORE_SCHEMECOLOR_INDEX" val="5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94.xml><?xml version="1.0" encoding="utf-8"?>
<p:tagLst xmlns:p="http://schemas.openxmlformats.org/presentationml/2006/main">
  <p:tag name="KSO_WM_UNIT_LINE_FORE_SCHEMECOLOR_INDEX_BRIGHTNESS" val="0"/>
  <p:tag name="KSO_WM_UNIT_LINE_FORE_SCHEMECOLOR_INDEX" val="5"/>
  <p:tag name="KSO_WM_UNIT_LINE_FILL_TYPE" val="2"/>
</p:tagLst>
</file>

<file path=ppt/tags/tag95.xml><?xml version="1.0" encoding="utf-8"?>
<p:tagLst xmlns:p="http://schemas.openxmlformats.org/presentationml/2006/main">
  <p:tag name="KSO_WM_UNIT_LINE_FORE_SCHEMECOLOR_INDEX_BRIGHTNESS" val="0"/>
  <p:tag name="KSO_WM_UNIT_LINE_FORE_SCHEMECOLOR_INDEX" val="5"/>
  <p:tag name="KSO_WM_UNIT_LINE_FILL_TYPE" val="2"/>
</p:tagLst>
</file>

<file path=ppt/tags/tag9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97.xml><?xml version="1.0" encoding="utf-8"?>
<p:tagLst xmlns:p="http://schemas.openxmlformats.org/presentationml/2006/main">
  <p:tag name="KSO_WM_UNIT_LINE_FORE_SCHEMECOLOR_INDEX_BRIGHTNESS" val="0"/>
  <p:tag name="KSO_WM_UNIT_LINE_FORE_SCHEMECOLOR_INDEX" val="5"/>
  <p:tag name="KSO_WM_UNIT_LINE_FILL_TYPE" val="2"/>
</p:tagLst>
</file>

<file path=ppt/tags/tag98.xml><?xml version="1.0" encoding="utf-8"?>
<p:tagLst xmlns:p="http://schemas.openxmlformats.org/presentationml/2006/main">
  <p:tag name="KSO_WM_UNIT_LINE_FORE_SCHEMECOLOR_INDEX_BRIGHTNESS" val="0"/>
  <p:tag name="KSO_WM_UNIT_LINE_FORE_SCHEMECOLOR_INDEX" val="5"/>
  <p:tag name="KSO_WM_UNIT_LINE_FILL_TYPE" val="2"/>
</p:tagLst>
</file>

<file path=ppt/tags/tag99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主题​​">
  <a:themeElements>
    <a:clrScheme name="">
      <a:dk1>
        <a:srgbClr val="000000"/>
      </a:dk1>
      <a:lt1>
        <a:srgbClr val="FEFFFF"/>
      </a:lt1>
      <a:dk2>
        <a:srgbClr val="EBB7C1"/>
      </a:dk2>
      <a:lt2>
        <a:srgbClr val="FFFFFF"/>
      </a:lt2>
      <a:accent1>
        <a:srgbClr val="A21D36"/>
      </a:accent1>
      <a:accent2>
        <a:srgbClr val="D4625E"/>
      </a:accent2>
      <a:accent3>
        <a:srgbClr val="E8D58A"/>
      </a:accent3>
      <a:accent4>
        <a:srgbClr val="6C5274"/>
      </a:accent4>
      <a:accent5>
        <a:srgbClr val="696283"/>
      </a:accent5>
      <a:accent6>
        <a:srgbClr val="71A4A6"/>
      </a:accent6>
      <a:hlink>
        <a:srgbClr val="5FCBFB"/>
      </a:hlink>
      <a:folHlink>
        <a:srgbClr val="B759BC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3_Office 主题​​">
  <a:themeElements>
    <a:clrScheme name="">
      <a:dk1>
        <a:srgbClr val="000000"/>
      </a:dk1>
      <a:lt1>
        <a:srgbClr val="FEFFFF"/>
      </a:lt1>
      <a:dk2>
        <a:srgbClr val="EBB7C1"/>
      </a:dk2>
      <a:lt2>
        <a:srgbClr val="FFFFFF"/>
      </a:lt2>
      <a:accent1>
        <a:srgbClr val="A21D36"/>
      </a:accent1>
      <a:accent2>
        <a:srgbClr val="D4625E"/>
      </a:accent2>
      <a:accent3>
        <a:srgbClr val="E8D58A"/>
      </a:accent3>
      <a:accent4>
        <a:srgbClr val="6C5274"/>
      </a:accent4>
      <a:accent5>
        <a:srgbClr val="696283"/>
      </a:accent5>
      <a:accent6>
        <a:srgbClr val="71A4A6"/>
      </a:accent6>
      <a:hlink>
        <a:srgbClr val="5FCBFB"/>
      </a:hlink>
      <a:folHlink>
        <a:srgbClr val="B759BC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Office 主题​​">
  <a:themeElements>
    <a:clrScheme name="">
      <a:dk1>
        <a:srgbClr val="000000"/>
      </a:dk1>
      <a:lt1>
        <a:srgbClr val="FEFFFF"/>
      </a:lt1>
      <a:dk2>
        <a:srgbClr val="EBB7C1"/>
      </a:dk2>
      <a:lt2>
        <a:srgbClr val="FFFFFF"/>
      </a:lt2>
      <a:accent1>
        <a:srgbClr val="A21D36"/>
      </a:accent1>
      <a:accent2>
        <a:srgbClr val="D4625E"/>
      </a:accent2>
      <a:accent3>
        <a:srgbClr val="E8D58A"/>
      </a:accent3>
      <a:accent4>
        <a:srgbClr val="6C5274"/>
      </a:accent4>
      <a:accent5>
        <a:srgbClr val="696283"/>
      </a:accent5>
      <a:accent6>
        <a:srgbClr val="71A4A6"/>
      </a:accent6>
      <a:hlink>
        <a:srgbClr val="5FCBFB"/>
      </a:hlink>
      <a:folHlink>
        <a:srgbClr val="B759BC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4_Office 主题​​">
  <a:themeElements>
    <a:clrScheme name="">
      <a:dk1>
        <a:srgbClr val="000000"/>
      </a:dk1>
      <a:lt1>
        <a:srgbClr val="FEFFFF"/>
      </a:lt1>
      <a:dk2>
        <a:srgbClr val="EBB7C1"/>
      </a:dk2>
      <a:lt2>
        <a:srgbClr val="FFFFFF"/>
      </a:lt2>
      <a:accent1>
        <a:srgbClr val="A21D36"/>
      </a:accent1>
      <a:accent2>
        <a:srgbClr val="D4625E"/>
      </a:accent2>
      <a:accent3>
        <a:srgbClr val="E8D58A"/>
      </a:accent3>
      <a:accent4>
        <a:srgbClr val="6C5274"/>
      </a:accent4>
      <a:accent5>
        <a:srgbClr val="696283"/>
      </a:accent5>
      <a:accent6>
        <a:srgbClr val="71A4A6"/>
      </a:accent6>
      <a:hlink>
        <a:srgbClr val="5FCBFB"/>
      </a:hlink>
      <a:folHlink>
        <a:srgbClr val="B759BC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1427</Words>
  <Application>WPS 演示</Application>
  <PresentationFormat>宽屏</PresentationFormat>
  <Paragraphs>138</Paragraphs>
  <Slides>20</Slides>
  <Notes>8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5</vt:i4>
      </vt:variant>
      <vt:variant>
        <vt:lpstr>幻灯片标题</vt:lpstr>
      </vt:variant>
      <vt:variant>
        <vt:i4>20</vt:i4>
      </vt:variant>
    </vt:vector>
  </HeadingPairs>
  <TitlesOfParts>
    <vt:vector size="41" baseType="lpstr">
      <vt:lpstr>Arial</vt:lpstr>
      <vt:lpstr>宋体</vt:lpstr>
      <vt:lpstr>Wingdings</vt:lpstr>
      <vt:lpstr>汉仪雅酷黑简</vt:lpstr>
      <vt:lpstr>汉仪中黑简</vt:lpstr>
      <vt:lpstr>Times New Roman</vt:lpstr>
      <vt:lpstr>NimbusRomNo9L-Medi</vt:lpstr>
      <vt:lpstr>Segoe Print</vt:lpstr>
      <vt:lpstr>汉仪中宋简</vt:lpstr>
      <vt:lpstr>Wingdings</vt:lpstr>
      <vt:lpstr>NimbusRomNo9L-Regu</vt:lpstr>
      <vt:lpstr>等线</vt:lpstr>
      <vt:lpstr>微软雅黑</vt:lpstr>
      <vt:lpstr>Arial Unicode MS</vt:lpstr>
      <vt:lpstr>等线 Light</vt:lpstr>
      <vt:lpstr>Calibri</vt:lpstr>
      <vt:lpstr>Office 主题​​</vt:lpstr>
      <vt:lpstr>2_Office 主题​​</vt:lpstr>
      <vt:lpstr>3_Office 主题​​</vt:lpstr>
      <vt:lpstr>1_Office 主题​​</vt:lpstr>
      <vt:lpstr>4_Office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古默</cp:lastModifiedBy>
  <cp:revision>244</cp:revision>
  <dcterms:created xsi:type="dcterms:W3CDTF">2019-06-19T02:08:00Z</dcterms:created>
  <dcterms:modified xsi:type="dcterms:W3CDTF">2022-10-29T05:49:47Z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2052-11.1.0.12598</vt:lpwstr>
  </property>
  <property fmtid="{D5CDD505-2E9C-101B-9397-08002B2CF9AE}" pid="3" name="ICV">
    <vt:lpwstr>FAA74FC6AAA44420AC54A47A44CF751B</vt:lpwstr>
  </property>
  <property fmtid="{D5CDD505-2E9C-101B-9397-08002B2CF9AE}" pid="4" name="KSOTemplateUUID">
    <vt:lpwstr>v1.0_mb_jNhsuQL2uWoPK5zBJV6jDQ==</vt:lpwstr>
  </property>
</Properties>
</file>